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4" r:id="rId8"/>
    <p:sldId id="265" r:id="rId9"/>
    <p:sldId id="267" r:id="rId10"/>
    <p:sldId id="269" r:id="rId11"/>
    <p:sldId id="270" r:id="rId12"/>
    <p:sldId id="261" r:id="rId13"/>
    <p:sldId id="262" r:id="rId14"/>
    <p:sldId id="271" r:id="rId15"/>
    <p:sldId id="27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A22"/>
    <a:srgbClr val="FF66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8" d="100"/>
          <a:sy n="98" d="100"/>
        </p:scale>
        <p:origin x="1018" y="-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4" Type="http://schemas.openxmlformats.org/officeDocument/2006/relationships/image" Target="../media/image5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C8A97B-5A57-4501-8D09-F787F4F6739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AF0D2EB-73B8-4D27-B66F-84487315935F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1. Customer logs in or registers.</a:t>
          </a:r>
        </a:p>
      </dgm:t>
    </dgm:pt>
    <dgm:pt modelId="{AFEA043D-ECC3-4E62-8BF5-08EB86D18570}" type="parTrans" cxnId="{518755E9-3DE9-4A2A-94E9-3732568B3F37}">
      <dgm:prSet/>
      <dgm:spPr/>
      <dgm:t>
        <a:bodyPr/>
        <a:lstStyle/>
        <a:p>
          <a:endParaRPr lang="en-US"/>
        </a:p>
      </dgm:t>
    </dgm:pt>
    <dgm:pt modelId="{524C84DB-7105-4EAA-B08A-620D5058263A}" type="sibTrans" cxnId="{518755E9-3DE9-4A2A-94E9-3732568B3F37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BE242DFC-14FE-499A-8E85-EBE6D6EAB6F3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2. Customer selects Restaurants or Grocery Stores.</a:t>
          </a:r>
        </a:p>
      </dgm:t>
    </dgm:pt>
    <dgm:pt modelId="{46F6912B-4F5A-44E4-9D93-8CF97694CF53}" type="parTrans" cxnId="{B543DA89-2D4C-4B40-8A20-758DBC9F8D67}">
      <dgm:prSet/>
      <dgm:spPr/>
      <dgm:t>
        <a:bodyPr/>
        <a:lstStyle/>
        <a:p>
          <a:endParaRPr lang="en-US"/>
        </a:p>
      </dgm:t>
    </dgm:pt>
    <dgm:pt modelId="{ACFFD152-3434-4FF2-9643-401D0D6FD94A}" type="sibTrans" cxnId="{B543DA89-2D4C-4B40-8A20-758DBC9F8D67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2470E367-CF4A-4B4F-A5C5-343F4459EBB4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3. Browses outlets, views menus, and places an order.</a:t>
          </a:r>
        </a:p>
      </dgm:t>
    </dgm:pt>
    <dgm:pt modelId="{3037DECC-7780-4ACB-87CF-5C7BEDC9C27B}" type="parTrans" cxnId="{BC10FA8A-537C-43E9-9367-2C725B453015}">
      <dgm:prSet/>
      <dgm:spPr/>
      <dgm:t>
        <a:bodyPr/>
        <a:lstStyle/>
        <a:p>
          <a:endParaRPr lang="en-US"/>
        </a:p>
      </dgm:t>
    </dgm:pt>
    <dgm:pt modelId="{451AB8DC-E636-4FCA-9D2A-D88481968638}" type="sibTrans" cxnId="{BC10FA8A-537C-43E9-9367-2C725B453015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24B533DA-EECD-41F2-91EF-8956B41EBBB3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/>
            <a:t>4. Restaurant Manager manages orders and assigns tasks.</a:t>
          </a:r>
        </a:p>
      </dgm:t>
    </dgm:pt>
    <dgm:pt modelId="{2FF572E7-235A-4616-9ED6-54993C50EF8C}" type="parTrans" cxnId="{32856345-5747-4E58-AD70-1A5A8DFA5F8A}">
      <dgm:prSet/>
      <dgm:spPr/>
      <dgm:t>
        <a:bodyPr/>
        <a:lstStyle/>
        <a:p>
          <a:endParaRPr lang="en-US"/>
        </a:p>
      </dgm:t>
    </dgm:pt>
    <dgm:pt modelId="{9D60490D-8070-4C5D-A643-9DD8B946E7EE}" type="sibTrans" cxnId="{32856345-5747-4E58-AD70-1A5A8DFA5F8A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44232D3F-A22E-4CBF-BC9C-A490284EDEFC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5. Chef prepares the order.</a:t>
          </a:r>
        </a:p>
      </dgm:t>
    </dgm:pt>
    <dgm:pt modelId="{31D2FF7A-1B78-41C0-8551-58CE2BFB0093}" type="parTrans" cxnId="{5305740D-8697-4F65-B9F6-CB1AD5813F88}">
      <dgm:prSet/>
      <dgm:spPr/>
      <dgm:t>
        <a:bodyPr/>
        <a:lstStyle/>
        <a:p>
          <a:endParaRPr lang="en-US"/>
        </a:p>
      </dgm:t>
    </dgm:pt>
    <dgm:pt modelId="{3BA34B7F-10C0-4DBA-B80B-2E10927FBB1C}" type="sibTrans" cxnId="{5305740D-8697-4F65-B9F6-CB1AD5813F88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11965BB8-9CDD-4E95-8DDA-BC7DB94734EB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/>
            <a:t>6. Delivery Manager assigns delivery tasks.</a:t>
          </a:r>
        </a:p>
      </dgm:t>
    </dgm:pt>
    <dgm:pt modelId="{0B112495-E208-4ADC-A597-F0EA6D626E56}" type="parTrans" cxnId="{FB039DC6-ACD4-405D-8116-A9133165D474}">
      <dgm:prSet/>
      <dgm:spPr/>
      <dgm:t>
        <a:bodyPr/>
        <a:lstStyle/>
        <a:p>
          <a:endParaRPr lang="en-US"/>
        </a:p>
      </dgm:t>
    </dgm:pt>
    <dgm:pt modelId="{62FB0191-C506-43FA-ACDD-18D04ABADA44}" type="sibTrans" cxnId="{FB039DC6-ACD4-405D-8116-A9133165D474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B3F55DF7-6ABC-44F0-ADA6-5CAEA8B52888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/>
            <a:t>7. Delivery Boy updates delivery status.</a:t>
          </a:r>
        </a:p>
      </dgm:t>
    </dgm:pt>
    <dgm:pt modelId="{B630AAF8-C7C6-416E-B20A-312A0C7BE8CA}" type="parTrans" cxnId="{C5C89203-668B-44B4-95C0-C77BCFA5614E}">
      <dgm:prSet/>
      <dgm:spPr/>
      <dgm:t>
        <a:bodyPr/>
        <a:lstStyle/>
        <a:p>
          <a:endParaRPr lang="en-US"/>
        </a:p>
      </dgm:t>
    </dgm:pt>
    <dgm:pt modelId="{BE9C4F86-38B9-4273-AEFA-E720C008AEEF}" type="sibTrans" cxnId="{C5C89203-668B-44B4-95C0-C77BCFA5614E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5032DA1B-F55B-4FF4-9F22-13406789067B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/>
            <a:t>8. Customer tracks order and provides feedback.</a:t>
          </a:r>
        </a:p>
      </dgm:t>
    </dgm:pt>
    <dgm:pt modelId="{31F759E6-B702-4814-9E58-ED62446C6A83}" type="parTrans" cxnId="{FD734D37-EDE2-4A29-8AA8-D918E99594DA}">
      <dgm:prSet/>
      <dgm:spPr/>
      <dgm:t>
        <a:bodyPr/>
        <a:lstStyle/>
        <a:p>
          <a:endParaRPr lang="en-US"/>
        </a:p>
      </dgm:t>
    </dgm:pt>
    <dgm:pt modelId="{586B42F1-A11A-4805-B8D2-BEB225A277FC}" type="sibTrans" cxnId="{FD734D37-EDE2-4A29-8AA8-D918E99594DA}">
      <dgm:prSet/>
      <dgm:spPr/>
      <dgm:t>
        <a:bodyPr/>
        <a:lstStyle/>
        <a:p>
          <a:endParaRPr lang="en-US"/>
        </a:p>
      </dgm:t>
    </dgm:pt>
    <dgm:pt modelId="{CD04C652-3616-4C1C-B79B-D1F69C55FC5F}" type="pres">
      <dgm:prSet presAssocID="{17C8A97B-5A57-4501-8D09-F787F4F6739D}" presName="Name0" presStyleCnt="0">
        <dgm:presLayoutVars>
          <dgm:dir/>
          <dgm:resizeHandles val="exact"/>
        </dgm:presLayoutVars>
      </dgm:prSet>
      <dgm:spPr/>
    </dgm:pt>
    <dgm:pt modelId="{2779E098-9BC2-45F5-843E-55F4C1FC6B55}" type="pres">
      <dgm:prSet presAssocID="{8AF0D2EB-73B8-4D27-B66F-84487315935F}" presName="node" presStyleLbl="node1" presStyleIdx="0" presStyleCnt="8">
        <dgm:presLayoutVars>
          <dgm:bulletEnabled val="1"/>
        </dgm:presLayoutVars>
      </dgm:prSet>
      <dgm:spPr/>
    </dgm:pt>
    <dgm:pt modelId="{6B941E1E-39A1-4942-B293-8A352FD3F0C0}" type="pres">
      <dgm:prSet presAssocID="{524C84DB-7105-4EAA-B08A-620D5058263A}" presName="sibTrans" presStyleLbl="sibTrans1D1" presStyleIdx="0" presStyleCnt="7"/>
      <dgm:spPr/>
    </dgm:pt>
    <dgm:pt modelId="{434AA90A-53A5-429C-8763-4B64B62504A7}" type="pres">
      <dgm:prSet presAssocID="{524C84DB-7105-4EAA-B08A-620D5058263A}" presName="connectorText" presStyleLbl="sibTrans1D1" presStyleIdx="0" presStyleCnt="7"/>
      <dgm:spPr/>
    </dgm:pt>
    <dgm:pt modelId="{D0A6CBA9-F50E-4AED-8CD1-0DE05185A193}" type="pres">
      <dgm:prSet presAssocID="{BE242DFC-14FE-499A-8E85-EBE6D6EAB6F3}" presName="node" presStyleLbl="node1" presStyleIdx="1" presStyleCnt="8">
        <dgm:presLayoutVars>
          <dgm:bulletEnabled val="1"/>
        </dgm:presLayoutVars>
      </dgm:prSet>
      <dgm:spPr/>
    </dgm:pt>
    <dgm:pt modelId="{99C5F1B5-2F19-4ADC-9265-F1C7CB2DF478}" type="pres">
      <dgm:prSet presAssocID="{ACFFD152-3434-4FF2-9643-401D0D6FD94A}" presName="sibTrans" presStyleLbl="sibTrans1D1" presStyleIdx="1" presStyleCnt="7"/>
      <dgm:spPr/>
    </dgm:pt>
    <dgm:pt modelId="{973B1B58-DAB3-4702-BF1D-9748ACE2E6B0}" type="pres">
      <dgm:prSet presAssocID="{ACFFD152-3434-4FF2-9643-401D0D6FD94A}" presName="connectorText" presStyleLbl="sibTrans1D1" presStyleIdx="1" presStyleCnt="7"/>
      <dgm:spPr/>
    </dgm:pt>
    <dgm:pt modelId="{AD003F5A-6B92-47CA-9827-086A16B5CFFB}" type="pres">
      <dgm:prSet presAssocID="{2470E367-CF4A-4B4F-A5C5-343F4459EBB4}" presName="node" presStyleLbl="node1" presStyleIdx="2" presStyleCnt="8">
        <dgm:presLayoutVars>
          <dgm:bulletEnabled val="1"/>
        </dgm:presLayoutVars>
      </dgm:prSet>
      <dgm:spPr/>
    </dgm:pt>
    <dgm:pt modelId="{DD564A27-8ADC-4448-9F0F-346D301CF1F4}" type="pres">
      <dgm:prSet presAssocID="{451AB8DC-E636-4FCA-9D2A-D88481968638}" presName="sibTrans" presStyleLbl="sibTrans1D1" presStyleIdx="2" presStyleCnt="7"/>
      <dgm:spPr/>
    </dgm:pt>
    <dgm:pt modelId="{AF7EA166-212C-49E0-B8DE-1997E698804A}" type="pres">
      <dgm:prSet presAssocID="{451AB8DC-E636-4FCA-9D2A-D88481968638}" presName="connectorText" presStyleLbl="sibTrans1D1" presStyleIdx="2" presStyleCnt="7"/>
      <dgm:spPr/>
    </dgm:pt>
    <dgm:pt modelId="{4C22065F-02C6-40B0-B80F-6697A7407E30}" type="pres">
      <dgm:prSet presAssocID="{24B533DA-EECD-41F2-91EF-8956B41EBBB3}" presName="node" presStyleLbl="node1" presStyleIdx="3" presStyleCnt="8">
        <dgm:presLayoutVars>
          <dgm:bulletEnabled val="1"/>
        </dgm:presLayoutVars>
      </dgm:prSet>
      <dgm:spPr/>
    </dgm:pt>
    <dgm:pt modelId="{F3B03B3A-D05B-4443-A1DF-E9621B3D9491}" type="pres">
      <dgm:prSet presAssocID="{9D60490D-8070-4C5D-A643-9DD8B946E7EE}" presName="sibTrans" presStyleLbl="sibTrans1D1" presStyleIdx="3" presStyleCnt="7"/>
      <dgm:spPr/>
    </dgm:pt>
    <dgm:pt modelId="{C1B36430-8061-4E2B-8813-D6C3388013B1}" type="pres">
      <dgm:prSet presAssocID="{9D60490D-8070-4C5D-A643-9DD8B946E7EE}" presName="connectorText" presStyleLbl="sibTrans1D1" presStyleIdx="3" presStyleCnt="7"/>
      <dgm:spPr/>
    </dgm:pt>
    <dgm:pt modelId="{C5DB1F4A-A150-4069-BA76-F57F4FBD70AF}" type="pres">
      <dgm:prSet presAssocID="{44232D3F-A22E-4CBF-BC9C-A490284EDEFC}" presName="node" presStyleLbl="node1" presStyleIdx="4" presStyleCnt="8">
        <dgm:presLayoutVars>
          <dgm:bulletEnabled val="1"/>
        </dgm:presLayoutVars>
      </dgm:prSet>
      <dgm:spPr/>
    </dgm:pt>
    <dgm:pt modelId="{28465103-1B45-43C2-B008-C71E833940B1}" type="pres">
      <dgm:prSet presAssocID="{3BA34B7F-10C0-4DBA-B80B-2E10927FBB1C}" presName="sibTrans" presStyleLbl="sibTrans1D1" presStyleIdx="4" presStyleCnt="7"/>
      <dgm:spPr/>
    </dgm:pt>
    <dgm:pt modelId="{3DD903E9-D1F2-4217-9ED4-BC0EAFACA4CD}" type="pres">
      <dgm:prSet presAssocID="{3BA34B7F-10C0-4DBA-B80B-2E10927FBB1C}" presName="connectorText" presStyleLbl="sibTrans1D1" presStyleIdx="4" presStyleCnt="7"/>
      <dgm:spPr/>
    </dgm:pt>
    <dgm:pt modelId="{018D98E7-4640-4366-923D-2E8E708C3A58}" type="pres">
      <dgm:prSet presAssocID="{11965BB8-9CDD-4E95-8DDA-BC7DB94734EB}" presName="node" presStyleLbl="node1" presStyleIdx="5" presStyleCnt="8">
        <dgm:presLayoutVars>
          <dgm:bulletEnabled val="1"/>
        </dgm:presLayoutVars>
      </dgm:prSet>
      <dgm:spPr/>
    </dgm:pt>
    <dgm:pt modelId="{3D2EDFFB-0B61-4F13-B0FB-60D29004EE1D}" type="pres">
      <dgm:prSet presAssocID="{62FB0191-C506-43FA-ACDD-18D04ABADA44}" presName="sibTrans" presStyleLbl="sibTrans1D1" presStyleIdx="5" presStyleCnt="7"/>
      <dgm:spPr/>
    </dgm:pt>
    <dgm:pt modelId="{EC51DA45-A4B3-44F4-B281-51DABD9750A6}" type="pres">
      <dgm:prSet presAssocID="{62FB0191-C506-43FA-ACDD-18D04ABADA44}" presName="connectorText" presStyleLbl="sibTrans1D1" presStyleIdx="5" presStyleCnt="7"/>
      <dgm:spPr/>
    </dgm:pt>
    <dgm:pt modelId="{C20E40FD-C10A-405D-AA69-5402AD8EDD26}" type="pres">
      <dgm:prSet presAssocID="{B3F55DF7-6ABC-44F0-ADA6-5CAEA8B52888}" presName="node" presStyleLbl="node1" presStyleIdx="6" presStyleCnt="8">
        <dgm:presLayoutVars>
          <dgm:bulletEnabled val="1"/>
        </dgm:presLayoutVars>
      </dgm:prSet>
      <dgm:spPr/>
    </dgm:pt>
    <dgm:pt modelId="{4A3589C4-DE96-465D-A97A-FAF2CD9E8EA0}" type="pres">
      <dgm:prSet presAssocID="{BE9C4F86-38B9-4273-AEFA-E720C008AEEF}" presName="sibTrans" presStyleLbl="sibTrans1D1" presStyleIdx="6" presStyleCnt="7"/>
      <dgm:spPr/>
    </dgm:pt>
    <dgm:pt modelId="{8F2EDB2E-544F-4775-BF33-18EE8819A41A}" type="pres">
      <dgm:prSet presAssocID="{BE9C4F86-38B9-4273-AEFA-E720C008AEEF}" presName="connectorText" presStyleLbl="sibTrans1D1" presStyleIdx="6" presStyleCnt="7"/>
      <dgm:spPr/>
    </dgm:pt>
    <dgm:pt modelId="{FEF9D0FC-B2F1-448B-9D36-69DB8540D0FD}" type="pres">
      <dgm:prSet presAssocID="{5032DA1B-F55B-4FF4-9F22-13406789067B}" presName="node" presStyleLbl="node1" presStyleIdx="7" presStyleCnt="8">
        <dgm:presLayoutVars>
          <dgm:bulletEnabled val="1"/>
        </dgm:presLayoutVars>
      </dgm:prSet>
      <dgm:spPr/>
    </dgm:pt>
  </dgm:ptLst>
  <dgm:cxnLst>
    <dgm:cxn modelId="{C5C89203-668B-44B4-95C0-C77BCFA5614E}" srcId="{17C8A97B-5A57-4501-8D09-F787F4F6739D}" destId="{B3F55DF7-6ABC-44F0-ADA6-5CAEA8B52888}" srcOrd="6" destOrd="0" parTransId="{B630AAF8-C7C6-416E-B20A-312A0C7BE8CA}" sibTransId="{BE9C4F86-38B9-4273-AEFA-E720C008AEEF}"/>
    <dgm:cxn modelId="{5305740D-8697-4F65-B9F6-CB1AD5813F88}" srcId="{17C8A97B-5A57-4501-8D09-F787F4F6739D}" destId="{44232D3F-A22E-4CBF-BC9C-A490284EDEFC}" srcOrd="4" destOrd="0" parTransId="{31D2FF7A-1B78-41C0-8551-58CE2BFB0093}" sibTransId="{3BA34B7F-10C0-4DBA-B80B-2E10927FBB1C}"/>
    <dgm:cxn modelId="{7B161717-EE3C-4EE5-A38F-85A962D437D3}" type="presOf" srcId="{2470E367-CF4A-4B4F-A5C5-343F4459EBB4}" destId="{AD003F5A-6B92-47CA-9827-086A16B5CFFB}" srcOrd="0" destOrd="0" presId="urn:microsoft.com/office/officeart/2016/7/layout/RepeatingBendingProcessNew"/>
    <dgm:cxn modelId="{21F4371A-DA59-48EB-A878-7B5A19533C27}" type="presOf" srcId="{24B533DA-EECD-41F2-91EF-8956B41EBBB3}" destId="{4C22065F-02C6-40B0-B80F-6697A7407E30}" srcOrd="0" destOrd="0" presId="urn:microsoft.com/office/officeart/2016/7/layout/RepeatingBendingProcessNew"/>
    <dgm:cxn modelId="{B3BA3220-3E61-45B0-954C-DEC367CB7C84}" type="presOf" srcId="{451AB8DC-E636-4FCA-9D2A-D88481968638}" destId="{DD564A27-8ADC-4448-9F0F-346D301CF1F4}" srcOrd="0" destOrd="0" presId="urn:microsoft.com/office/officeart/2016/7/layout/RepeatingBendingProcessNew"/>
    <dgm:cxn modelId="{80D9412F-471A-44B6-BCBD-AA2732DCEA60}" type="presOf" srcId="{524C84DB-7105-4EAA-B08A-620D5058263A}" destId="{434AA90A-53A5-429C-8763-4B64B62504A7}" srcOrd="1" destOrd="0" presId="urn:microsoft.com/office/officeart/2016/7/layout/RepeatingBendingProcessNew"/>
    <dgm:cxn modelId="{6AAA0C33-3329-4694-8CF3-8EDE53FBDDC3}" type="presOf" srcId="{B3F55DF7-6ABC-44F0-ADA6-5CAEA8B52888}" destId="{C20E40FD-C10A-405D-AA69-5402AD8EDD26}" srcOrd="0" destOrd="0" presId="urn:microsoft.com/office/officeart/2016/7/layout/RepeatingBendingProcessNew"/>
    <dgm:cxn modelId="{D4053033-1404-4215-9285-5F972C8B180A}" type="presOf" srcId="{9D60490D-8070-4C5D-A643-9DD8B946E7EE}" destId="{F3B03B3A-D05B-4443-A1DF-E9621B3D9491}" srcOrd="0" destOrd="0" presId="urn:microsoft.com/office/officeart/2016/7/layout/RepeatingBendingProcessNew"/>
    <dgm:cxn modelId="{FD734D37-EDE2-4A29-8AA8-D918E99594DA}" srcId="{17C8A97B-5A57-4501-8D09-F787F4F6739D}" destId="{5032DA1B-F55B-4FF4-9F22-13406789067B}" srcOrd="7" destOrd="0" parTransId="{31F759E6-B702-4814-9E58-ED62446C6A83}" sibTransId="{586B42F1-A11A-4805-B8D2-BEB225A277FC}"/>
    <dgm:cxn modelId="{FEB65964-2B76-4037-B4C9-D3FEFB42FF3A}" type="presOf" srcId="{BE9C4F86-38B9-4273-AEFA-E720C008AEEF}" destId="{4A3589C4-DE96-465D-A97A-FAF2CD9E8EA0}" srcOrd="0" destOrd="0" presId="urn:microsoft.com/office/officeart/2016/7/layout/RepeatingBendingProcessNew"/>
    <dgm:cxn modelId="{07847A44-69C3-4D34-8BBF-1760DCDF640C}" type="presOf" srcId="{17C8A97B-5A57-4501-8D09-F787F4F6739D}" destId="{CD04C652-3616-4C1C-B79B-D1F69C55FC5F}" srcOrd="0" destOrd="0" presId="urn:microsoft.com/office/officeart/2016/7/layout/RepeatingBendingProcessNew"/>
    <dgm:cxn modelId="{32856345-5747-4E58-AD70-1A5A8DFA5F8A}" srcId="{17C8A97B-5A57-4501-8D09-F787F4F6739D}" destId="{24B533DA-EECD-41F2-91EF-8956B41EBBB3}" srcOrd="3" destOrd="0" parTransId="{2FF572E7-235A-4616-9ED6-54993C50EF8C}" sibTransId="{9D60490D-8070-4C5D-A643-9DD8B946E7EE}"/>
    <dgm:cxn modelId="{8311AD4F-BBC4-4D2B-9805-10E7E07645B8}" type="presOf" srcId="{3BA34B7F-10C0-4DBA-B80B-2E10927FBB1C}" destId="{28465103-1B45-43C2-B008-C71E833940B1}" srcOrd="0" destOrd="0" presId="urn:microsoft.com/office/officeart/2016/7/layout/RepeatingBendingProcessNew"/>
    <dgm:cxn modelId="{92F56B78-3CC2-4C55-A06C-EA5537FD82DD}" type="presOf" srcId="{62FB0191-C506-43FA-ACDD-18D04ABADA44}" destId="{3D2EDFFB-0B61-4F13-B0FB-60D29004EE1D}" srcOrd="0" destOrd="0" presId="urn:microsoft.com/office/officeart/2016/7/layout/RepeatingBendingProcessNew"/>
    <dgm:cxn modelId="{F16CFD84-B6C2-4BFF-B5C6-84E80DBD3AC8}" type="presOf" srcId="{9D60490D-8070-4C5D-A643-9DD8B946E7EE}" destId="{C1B36430-8061-4E2B-8813-D6C3388013B1}" srcOrd="1" destOrd="0" presId="urn:microsoft.com/office/officeart/2016/7/layout/RepeatingBendingProcessNew"/>
    <dgm:cxn modelId="{B543DA89-2D4C-4B40-8A20-758DBC9F8D67}" srcId="{17C8A97B-5A57-4501-8D09-F787F4F6739D}" destId="{BE242DFC-14FE-499A-8E85-EBE6D6EAB6F3}" srcOrd="1" destOrd="0" parTransId="{46F6912B-4F5A-44E4-9D93-8CF97694CF53}" sibTransId="{ACFFD152-3434-4FF2-9643-401D0D6FD94A}"/>
    <dgm:cxn modelId="{BC10FA8A-537C-43E9-9367-2C725B453015}" srcId="{17C8A97B-5A57-4501-8D09-F787F4F6739D}" destId="{2470E367-CF4A-4B4F-A5C5-343F4459EBB4}" srcOrd="2" destOrd="0" parTransId="{3037DECC-7780-4ACB-87CF-5C7BEDC9C27B}" sibTransId="{451AB8DC-E636-4FCA-9D2A-D88481968638}"/>
    <dgm:cxn modelId="{2E8DDD8D-831F-4DEF-8544-F102217E6892}" type="presOf" srcId="{BE242DFC-14FE-499A-8E85-EBE6D6EAB6F3}" destId="{D0A6CBA9-F50E-4AED-8CD1-0DE05185A193}" srcOrd="0" destOrd="0" presId="urn:microsoft.com/office/officeart/2016/7/layout/RepeatingBendingProcessNew"/>
    <dgm:cxn modelId="{F308E791-E81E-412A-9715-67790D9BCD84}" type="presOf" srcId="{44232D3F-A22E-4CBF-BC9C-A490284EDEFC}" destId="{C5DB1F4A-A150-4069-BA76-F57F4FBD70AF}" srcOrd="0" destOrd="0" presId="urn:microsoft.com/office/officeart/2016/7/layout/RepeatingBendingProcessNew"/>
    <dgm:cxn modelId="{1DCFE4A5-BB1F-4B0A-ACF0-E977D75444FF}" type="presOf" srcId="{ACFFD152-3434-4FF2-9643-401D0D6FD94A}" destId="{99C5F1B5-2F19-4ADC-9265-F1C7CB2DF478}" srcOrd="0" destOrd="0" presId="urn:microsoft.com/office/officeart/2016/7/layout/RepeatingBendingProcessNew"/>
    <dgm:cxn modelId="{F0EF82A6-B7A1-4AFC-AFB4-7BA7CD820D78}" type="presOf" srcId="{8AF0D2EB-73B8-4D27-B66F-84487315935F}" destId="{2779E098-9BC2-45F5-843E-55F4C1FC6B55}" srcOrd="0" destOrd="0" presId="urn:microsoft.com/office/officeart/2016/7/layout/RepeatingBendingProcessNew"/>
    <dgm:cxn modelId="{3A7EDCBC-500C-414F-B3CF-6FA15B9F16EA}" type="presOf" srcId="{62FB0191-C506-43FA-ACDD-18D04ABADA44}" destId="{EC51DA45-A4B3-44F4-B281-51DABD9750A6}" srcOrd="1" destOrd="0" presId="urn:microsoft.com/office/officeart/2016/7/layout/RepeatingBendingProcessNew"/>
    <dgm:cxn modelId="{725949C1-BC33-4E0B-9578-91003FFDF5AE}" type="presOf" srcId="{5032DA1B-F55B-4FF4-9F22-13406789067B}" destId="{FEF9D0FC-B2F1-448B-9D36-69DB8540D0FD}" srcOrd="0" destOrd="0" presId="urn:microsoft.com/office/officeart/2016/7/layout/RepeatingBendingProcessNew"/>
    <dgm:cxn modelId="{447252C4-CC3B-471C-A982-7769F9C4AD04}" type="presOf" srcId="{BE9C4F86-38B9-4273-AEFA-E720C008AEEF}" destId="{8F2EDB2E-544F-4775-BF33-18EE8819A41A}" srcOrd="1" destOrd="0" presId="urn:microsoft.com/office/officeart/2016/7/layout/RepeatingBendingProcessNew"/>
    <dgm:cxn modelId="{FB039DC6-ACD4-405D-8116-A9133165D474}" srcId="{17C8A97B-5A57-4501-8D09-F787F4F6739D}" destId="{11965BB8-9CDD-4E95-8DDA-BC7DB94734EB}" srcOrd="5" destOrd="0" parTransId="{0B112495-E208-4ADC-A597-F0EA6D626E56}" sibTransId="{62FB0191-C506-43FA-ACDD-18D04ABADA44}"/>
    <dgm:cxn modelId="{5BA356C8-F791-4A54-963A-306FF21D3786}" type="presOf" srcId="{451AB8DC-E636-4FCA-9D2A-D88481968638}" destId="{AF7EA166-212C-49E0-B8DE-1997E698804A}" srcOrd="1" destOrd="0" presId="urn:microsoft.com/office/officeart/2016/7/layout/RepeatingBendingProcessNew"/>
    <dgm:cxn modelId="{5E2209E1-3315-4641-A642-4DBC1800A0E4}" type="presOf" srcId="{ACFFD152-3434-4FF2-9643-401D0D6FD94A}" destId="{973B1B58-DAB3-4702-BF1D-9748ACE2E6B0}" srcOrd="1" destOrd="0" presId="urn:microsoft.com/office/officeart/2016/7/layout/RepeatingBendingProcessNew"/>
    <dgm:cxn modelId="{328B6BE2-765B-4F2B-93A0-C766B41691CE}" type="presOf" srcId="{524C84DB-7105-4EAA-B08A-620D5058263A}" destId="{6B941E1E-39A1-4942-B293-8A352FD3F0C0}" srcOrd="0" destOrd="0" presId="urn:microsoft.com/office/officeart/2016/7/layout/RepeatingBendingProcessNew"/>
    <dgm:cxn modelId="{518755E9-3DE9-4A2A-94E9-3732568B3F37}" srcId="{17C8A97B-5A57-4501-8D09-F787F4F6739D}" destId="{8AF0D2EB-73B8-4D27-B66F-84487315935F}" srcOrd="0" destOrd="0" parTransId="{AFEA043D-ECC3-4E62-8BF5-08EB86D18570}" sibTransId="{524C84DB-7105-4EAA-B08A-620D5058263A}"/>
    <dgm:cxn modelId="{A8320EEE-5ADD-4B79-94EF-0E357AB1F710}" type="presOf" srcId="{11965BB8-9CDD-4E95-8DDA-BC7DB94734EB}" destId="{018D98E7-4640-4366-923D-2E8E708C3A58}" srcOrd="0" destOrd="0" presId="urn:microsoft.com/office/officeart/2016/7/layout/RepeatingBendingProcessNew"/>
    <dgm:cxn modelId="{D0E6E8F3-92BF-478A-B9B6-FA78E5106DC1}" type="presOf" srcId="{3BA34B7F-10C0-4DBA-B80B-2E10927FBB1C}" destId="{3DD903E9-D1F2-4217-9ED4-BC0EAFACA4CD}" srcOrd="1" destOrd="0" presId="urn:microsoft.com/office/officeart/2016/7/layout/RepeatingBendingProcessNew"/>
    <dgm:cxn modelId="{1D7AAAF6-EB12-432B-BC12-4343904F461D}" type="presParOf" srcId="{CD04C652-3616-4C1C-B79B-D1F69C55FC5F}" destId="{2779E098-9BC2-45F5-843E-55F4C1FC6B55}" srcOrd="0" destOrd="0" presId="urn:microsoft.com/office/officeart/2016/7/layout/RepeatingBendingProcessNew"/>
    <dgm:cxn modelId="{2AC4F24A-644F-412F-A139-F23BC9BD34F8}" type="presParOf" srcId="{CD04C652-3616-4C1C-B79B-D1F69C55FC5F}" destId="{6B941E1E-39A1-4942-B293-8A352FD3F0C0}" srcOrd="1" destOrd="0" presId="urn:microsoft.com/office/officeart/2016/7/layout/RepeatingBendingProcessNew"/>
    <dgm:cxn modelId="{8D611BDC-6527-4EE3-82D2-19E6F81C7BF8}" type="presParOf" srcId="{6B941E1E-39A1-4942-B293-8A352FD3F0C0}" destId="{434AA90A-53A5-429C-8763-4B64B62504A7}" srcOrd="0" destOrd="0" presId="urn:microsoft.com/office/officeart/2016/7/layout/RepeatingBendingProcessNew"/>
    <dgm:cxn modelId="{CAADC6F5-3753-412E-862C-0B5595499A79}" type="presParOf" srcId="{CD04C652-3616-4C1C-B79B-D1F69C55FC5F}" destId="{D0A6CBA9-F50E-4AED-8CD1-0DE05185A193}" srcOrd="2" destOrd="0" presId="urn:microsoft.com/office/officeart/2016/7/layout/RepeatingBendingProcessNew"/>
    <dgm:cxn modelId="{F78CA22C-F09A-4230-BD67-A3967560D34F}" type="presParOf" srcId="{CD04C652-3616-4C1C-B79B-D1F69C55FC5F}" destId="{99C5F1B5-2F19-4ADC-9265-F1C7CB2DF478}" srcOrd="3" destOrd="0" presId="urn:microsoft.com/office/officeart/2016/7/layout/RepeatingBendingProcessNew"/>
    <dgm:cxn modelId="{15B8A5A1-F514-410E-8C63-6DA8FCC8782E}" type="presParOf" srcId="{99C5F1B5-2F19-4ADC-9265-F1C7CB2DF478}" destId="{973B1B58-DAB3-4702-BF1D-9748ACE2E6B0}" srcOrd="0" destOrd="0" presId="urn:microsoft.com/office/officeart/2016/7/layout/RepeatingBendingProcessNew"/>
    <dgm:cxn modelId="{496D9640-1270-4104-B17B-D8B0504D1920}" type="presParOf" srcId="{CD04C652-3616-4C1C-B79B-D1F69C55FC5F}" destId="{AD003F5A-6B92-47CA-9827-086A16B5CFFB}" srcOrd="4" destOrd="0" presId="urn:microsoft.com/office/officeart/2016/7/layout/RepeatingBendingProcessNew"/>
    <dgm:cxn modelId="{B78E2076-B61C-47AE-848F-E1B49523BBD1}" type="presParOf" srcId="{CD04C652-3616-4C1C-B79B-D1F69C55FC5F}" destId="{DD564A27-8ADC-4448-9F0F-346D301CF1F4}" srcOrd="5" destOrd="0" presId="urn:microsoft.com/office/officeart/2016/7/layout/RepeatingBendingProcessNew"/>
    <dgm:cxn modelId="{29166816-EEBC-4195-AED0-DADFDD37923D}" type="presParOf" srcId="{DD564A27-8ADC-4448-9F0F-346D301CF1F4}" destId="{AF7EA166-212C-49E0-B8DE-1997E698804A}" srcOrd="0" destOrd="0" presId="urn:microsoft.com/office/officeart/2016/7/layout/RepeatingBendingProcessNew"/>
    <dgm:cxn modelId="{2ED06B9C-EC8A-460E-91D6-698EA6EF97F9}" type="presParOf" srcId="{CD04C652-3616-4C1C-B79B-D1F69C55FC5F}" destId="{4C22065F-02C6-40B0-B80F-6697A7407E30}" srcOrd="6" destOrd="0" presId="urn:microsoft.com/office/officeart/2016/7/layout/RepeatingBendingProcessNew"/>
    <dgm:cxn modelId="{58403345-F767-4F74-B94D-76E1F18D4728}" type="presParOf" srcId="{CD04C652-3616-4C1C-B79B-D1F69C55FC5F}" destId="{F3B03B3A-D05B-4443-A1DF-E9621B3D9491}" srcOrd="7" destOrd="0" presId="urn:microsoft.com/office/officeart/2016/7/layout/RepeatingBendingProcessNew"/>
    <dgm:cxn modelId="{CC541D7D-6F81-4C70-A4AA-104B1EB478AA}" type="presParOf" srcId="{F3B03B3A-D05B-4443-A1DF-E9621B3D9491}" destId="{C1B36430-8061-4E2B-8813-D6C3388013B1}" srcOrd="0" destOrd="0" presId="urn:microsoft.com/office/officeart/2016/7/layout/RepeatingBendingProcessNew"/>
    <dgm:cxn modelId="{FD8C6ED0-D66A-469D-A606-E348C48745B0}" type="presParOf" srcId="{CD04C652-3616-4C1C-B79B-D1F69C55FC5F}" destId="{C5DB1F4A-A150-4069-BA76-F57F4FBD70AF}" srcOrd="8" destOrd="0" presId="urn:microsoft.com/office/officeart/2016/7/layout/RepeatingBendingProcessNew"/>
    <dgm:cxn modelId="{B873E70F-B566-49ED-B506-44910938A25A}" type="presParOf" srcId="{CD04C652-3616-4C1C-B79B-D1F69C55FC5F}" destId="{28465103-1B45-43C2-B008-C71E833940B1}" srcOrd="9" destOrd="0" presId="urn:microsoft.com/office/officeart/2016/7/layout/RepeatingBendingProcessNew"/>
    <dgm:cxn modelId="{9C6AAECD-4DED-4E24-969D-388E81A56CA5}" type="presParOf" srcId="{28465103-1B45-43C2-B008-C71E833940B1}" destId="{3DD903E9-D1F2-4217-9ED4-BC0EAFACA4CD}" srcOrd="0" destOrd="0" presId="urn:microsoft.com/office/officeart/2016/7/layout/RepeatingBendingProcessNew"/>
    <dgm:cxn modelId="{DF156DBB-0A74-4E2C-83B3-FAC21F4B678D}" type="presParOf" srcId="{CD04C652-3616-4C1C-B79B-D1F69C55FC5F}" destId="{018D98E7-4640-4366-923D-2E8E708C3A58}" srcOrd="10" destOrd="0" presId="urn:microsoft.com/office/officeart/2016/7/layout/RepeatingBendingProcessNew"/>
    <dgm:cxn modelId="{8221A3E5-49BB-478F-AAC1-1EB78E907CDE}" type="presParOf" srcId="{CD04C652-3616-4C1C-B79B-D1F69C55FC5F}" destId="{3D2EDFFB-0B61-4F13-B0FB-60D29004EE1D}" srcOrd="11" destOrd="0" presId="urn:microsoft.com/office/officeart/2016/7/layout/RepeatingBendingProcessNew"/>
    <dgm:cxn modelId="{9A96340C-85C9-499D-A87F-A7AD299713CB}" type="presParOf" srcId="{3D2EDFFB-0B61-4F13-B0FB-60D29004EE1D}" destId="{EC51DA45-A4B3-44F4-B281-51DABD9750A6}" srcOrd="0" destOrd="0" presId="urn:microsoft.com/office/officeart/2016/7/layout/RepeatingBendingProcessNew"/>
    <dgm:cxn modelId="{D5AD77D1-BDFC-4FDE-9384-B492BE0D360C}" type="presParOf" srcId="{CD04C652-3616-4C1C-B79B-D1F69C55FC5F}" destId="{C20E40FD-C10A-405D-AA69-5402AD8EDD26}" srcOrd="12" destOrd="0" presId="urn:microsoft.com/office/officeart/2016/7/layout/RepeatingBendingProcessNew"/>
    <dgm:cxn modelId="{FDA7A0F7-C340-4994-8565-EB965C816E1B}" type="presParOf" srcId="{CD04C652-3616-4C1C-B79B-D1F69C55FC5F}" destId="{4A3589C4-DE96-465D-A97A-FAF2CD9E8EA0}" srcOrd="13" destOrd="0" presId="urn:microsoft.com/office/officeart/2016/7/layout/RepeatingBendingProcessNew"/>
    <dgm:cxn modelId="{CC06709D-8213-4B63-982C-561D6BD03DD7}" type="presParOf" srcId="{4A3589C4-DE96-465D-A97A-FAF2CD9E8EA0}" destId="{8F2EDB2E-544F-4775-BF33-18EE8819A41A}" srcOrd="0" destOrd="0" presId="urn:microsoft.com/office/officeart/2016/7/layout/RepeatingBendingProcessNew"/>
    <dgm:cxn modelId="{0D59BD9F-3AA5-4304-8577-B9C68FF9E1DC}" type="presParOf" srcId="{CD04C652-3616-4C1C-B79B-D1F69C55FC5F}" destId="{FEF9D0FC-B2F1-448B-9D36-69DB8540D0FD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48DF2C-BB19-4ADC-BB59-C039C62DBD7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21A76A-7E74-4222-A932-31CC3EE26C3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1. Register and Login.</a:t>
          </a:r>
        </a:p>
      </dgm:t>
    </dgm:pt>
    <dgm:pt modelId="{B2088798-7C0B-4806-88E8-792CCC3E308A}" type="parTrans" cxnId="{477F9505-216D-4533-940E-9935F8705EB9}">
      <dgm:prSet/>
      <dgm:spPr/>
      <dgm:t>
        <a:bodyPr/>
        <a:lstStyle/>
        <a:p>
          <a:endParaRPr lang="en-US"/>
        </a:p>
      </dgm:t>
    </dgm:pt>
    <dgm:pt modelId="{D9F1E900-48E0-4DDE-893A-CFDEE99C7826}" type="sibTrans" cxnId="{477F9505-216D-4533-940E-9935F8705EB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3F4E1BC-F537-4010-A596-E7502D31BA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2. Choose between Restaurants and Grocery Stores.</a:t>
          </a:r>
        </a:p>
      </dgm:t>
    </dgm:pt>
    <dgm:pt modelId="{9D676022-A86C-4687-8BF7-0D2B8B960C13}" type="parTrans" cxnId="{0876AF51-BC9C-48B5-B764-B393AC41EC6A}">
      <dgm:prSet/>
      <dgm:spPr/>
      <dgm:t>
        <a:bodyPr/>
        <a:lstStyle/>
        <a:p>
          <a:endParaRPr lang="en-US"/>
        </a:p>
      </dgm:t>
    </dgm:pt>
    <dgm:pt modelId="{661854B7-F383-4CC3-8333-2F8C3157231A}" type="sibTrans" cxnId="{0876AF51-BC9C-48B5-B764-B393AC41EC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54F50F4-56B4-4723-A7C8-6E54E18934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3. Browse outlets and menus.</a:t>
          </a:r>
        </a:p>
      </dgm:t>
    </dgm:pt>
    <dgm:pt modelId="{D68E4075-F5B1-4131-90F5-899688F424AC}" type="parTrans" cxnId="{7ED0CC54-7A54-4C9A-922D-E6DC1AE3303C}">
      <dgm:prSet/>
      <dgm:spPr/>
      <dgm:t>
        <a:bodyPr/>
        <a:lstStyle/>
        <a:p>
          <a:endParaRPr lang="en-US"/>
        </a:p>
      </dgm:t>
    </dgm:pt>
    <dgm:pt modelId="{E1E45C7A-9CE9-4A2F-9A42-4ADE2C8198E7}" type="sibTrans" cxnId="{7ED0CC54-7A54-4C9A-922D-E6DC1AE3303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1A77CE-BD8D-499C-B73C-0C26E8E33F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4. Place and modify orders.</a:t>
          </a:r>
        </a:p>
      </dgm:t>
    </dgm:pt>
    <dgm:pt modelId="{028F093F-72A5-497D-B4AC-E6DD195F9869}" type="parTrans" cxnId="{90F73A10-ACD6-40DD-AC09-CC71F465C8DC}">
      <dgm:prSet/>
      <dgm:spPr/>
      <dgm:t>
        <a:bodyPr/>
        <a:lstStyle/>
        <a:p>
          <a:endParaRPr lang="en-US"/>
        </a:p>
      </dgm:t>
    </dgm:pt>
    <dgm:pt modelId="{F1668334-496E-47B3-A3AC-D8CB9951A399}" type="sibTrans" cxnId="{90F73A10-ACD6-40DD-AC09-CC71F465C8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1CC717-9A12-48AE-86D1-4DAE807F1B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5. Track order status.</a:t>
          </a:r>
        </a:p>
      </dgm:t>
    </dgm:pt>
    <dgm:pt modelId="{4393003B-9BC6-4F83-8863-E8ED95F15AE2}" type="parTrans" cxnId="{EED160D3-1E7F-4994-A732-0C964987396E}">
      <dgm:prSet/>
      <dgm:spPr/>
      <dgm:t>
        <a:bodyPr/>
        <a:lstStyle/>
        <a:p>
          <a:endParaRPr lang="en-US"/>
        </a:p>
      </dgm:t>
    </dgm:pt>
    <dgm:pt modelId="{86926ED0-3A70-47C0-B820-E6C26EC7ACF8}" type="sibTrans" cxnId="{EED160D3-1E7F-4994-A732-0C96498739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702E0C-4929-4609-98BB-46EEE09034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6. Rate the order after delivery.</a:t>
          </a:r>
        </a:p>
      </dgm:t>
    </dgm:pt>
    <dgm:pt modelId="{C038A581-DFDC-4687-A048-495606454715}" type="parTrans" cxnId="{7255D78C-1976-415D-9ADB-A1904BB730B1}">
      <dgm:prSet/>
      <dgm:spPr/>
      <dgm:t>
        <a:bodyPr/>
        <a:lstStyle/>
        <a:p>
          <a:endParaRPr lang="en-US"/>
        </a:p>
      </dgm:t>
    </dgm:pt>
    <dgm:pt modelId="{6F22B9EA-B9F7-4C1C-9F28-CDAC77BCA450}" type="sibTrans" cxnId="{7255D78C-1976-415D-9ADB-A1904BB730B1}">
      <dgm:prSet/>
      <dgm:spPr/>
      <dgm:t>
        <a:bodyPr/>
        <a:lstStyle/>
        <a:p>
          <a:endParaRPr lang="en-US"/>
        </a:p>
      </dgm:t>
    </dgm:pt>
    <dgm:pt modelId="{18689BFE-B31A-43B0-A4D7-BF4B6168C0CA}" type="pres">
      <dgm:prSet presAssocID="{DA48DF2C-BB19-4ADC-BB59-C039C62DBD71}" presName="root" presStyleCnt="0">
        <dgm:presLayoutVars>
          <dgm:dir/>
          <dgm:resizeHandles val="exact"/>
        </dgm:presLayoutVars>
      </dgm:prSet>
      <dgm:spPr/>
    </dgm:pt>
    <dgm:pt modelId="{EA3165A6-ACD9-40F2-9860-B8334BDF4F51}" type="pres">
      <dgm:prSet presAssocID="{DA48DF2C-BB19-4ADC-BB59-C039C62DBD71}" presName="container" presStyleCnt="0">
        <dgm:presLayoutVars>
          <dgm:dir/>
          <dgm:resizeHandles val="exact"/>
        </dgm:presLayoutVars>
      </dgm:prSet>
      <dgm:spPr/>
    </dgm:pt>
    <dgm:pt modelId="{CD0EEBA4-8520-419A-9FE6-F4B726CC625E}" type="pres">
      <dgm:prSet presAssocID="{6E21A76A-7E74-4222-A932-31CC3EE26C3B}" presName="compNode" presStyleCnt="0"/>
      <dgm:spPr/>
    </dgm:pt>
    <dgm:pt modelId="{7778E3A2-8713-4DEB-B3F7-C688BF83A02A}" type="pres">
      <dgm:prSet presAssocID="{6E21A76A-7E74-4222-A932-31CC3EE26C3B}" presName="iconBgRect" presStyleLbl="bgShp" presStyleIdx="0" presStyleCnt="6"/>
      <dgm:spPr/>
    </dgm:pt>
    <dgm:pt modelId="{222E92CF-D06E-4E1B-8E56-41BF96D19DF0}" type="pres">
      <dgm:prSet presAssocID="{6E21A76A-7E74-4222-A932-31CC3EE26C3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8594602-921B-4E0C-97E9-C5E10F87116A}" type="pres">
      <dgm:prSet presAssocID="{6E21A76A-7E74-4222-A932-31CC3EE26C3B}" presName="spaceRect" presStyleCnt="0"/>
      <dgm:spPr/>
    </dgm:pt>
    <dgm:pt modelId="{E490D992-A585-46B0-8A70-4F23377A5AA9}" type="pres">
      <dgm:prSet presAssocID="{6E21A76A-7E74-4222-A932-31CC3EE26C3B}" presName="textRect" presStyleLbl="revTx" presStyleIdx="0" presStyleCnt="6">
        <dgm:presLayoutVars>
          <dgm:chMax val="1"/>
          <dgm:chPref val="1"/>
        </dgm:presLayoutVars>
      </dgm:prSet>
      <dgm:spPr/>
    </dgm:pt>
    <dgm:pt modelId="{866B0EE0-3AB0-4267-AB6B-52829BD65BF8}" type="pres">
      <dgm:prSet presAssocID="{D9F1E900-48E0-4DDE-893A-CFDEE99C7826}" presName="sibTrans" presStyleLbl="sibTrans2D1" presStyleIdx="0" presStyleCnt="0"/>
      <dgm:spPr/>
    </dgm:pt>
    <dgm:pt modelId="{E15B5801-5069-47F0-9F63-032EA35470AB}" type="pres">
      <dgm:prSet presAssocID="{73F4E1BC-F537-4010-A596-E7502D31BA4D}" presName="compNode" presStyleCnt="0"/>
      <dgm:spPr/>
    </dgm:pt>
    <dgm:pt modelId="{7FEB2664-FAB5-4703-AB7C-E99F10144A49}" type="pres">
      <dgm:prSet presAssocID="{73F4E1BC-F537-4010-A596-E7502D31BA4D}" presName="iconBgRect" presStyleLbl="bgShp" presStyleIdx="1" presStyleCnt="6"/>
      <dgm:spPr/>
    </dgm:pt>
    <dgm:pt modelId="{8DAF272C-026D-47EB-B6EC-E846EDB2EA89}" type="pres">
      <dgm:prSet presAssocID="{73F4E1BC-F537-4010-A596-E7502D31BA4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223C0328-7E59-464F-9E50-36B2AF337379}" type="pres">
      <dgm:prSet presAssocID="{73F4E1BC-F537-4010-A596-E7502D31BA4D}" presName="spaceRect" presStyleCnt="0"/>
      <dgm:spPr/>
    </dgm:pt>
    <dgm:pt modelId="{4AD3A2F3-8B59-4AA3-8359-CAC251205ACC}" type="pres">
      <dgm:prSet presAssocID="{73F4E1BC-F537-4010-A596-E7502D31BA4D}" presName="textRect" presStyleLbl="revTx" presStyleIdx="1" presStyleCnt="6">
        <dgm:presLayoutVars>
          <dgm:chMax val="1"/>
          <dgm:chPref val="1"/>
        </dgm:presLayoutVars>
      </dgm:prSet>
      <dgm:spPr/>
    </dgm:pt>
    <dgm:pt modelId="{550E4781-081F-46F0-9A2D-16DA39D9FD87}" type="pres">
      <dgm:prSet presAssocID="{661854B7-F383-4CC3-8333-2F8C3157231A}" presName="sibTrans" presStyleLbl="sibTrans2D1" presStyleIdx="0" presStyleCnt="0"/>
      <dgm:spPr/>
    </dgm:pt>
    <dgm:pt modelId="{C98B6738-44C6-4FFB-BC16-555242CF6090}" type="pres">
      <dgm:prSet presAssocID="{C54F50F4-56B4-4723-A7C8-6E54E18934C3}" presName="compNode" presStyleCnt="0"/>
      <dgm:spPr/>
    </dgm:pt>
    <dgm:pt modelId="{892D374E-30B8-4F77-8982-3DAF5E7BCE78}" type="pres">
      <dgm:prSet presAssocID="{C54F50F4-56B4-4723-A7C8-6E54E18934C3}" presName="iconBgRect" presStyleLbl="bgShp" presStyleIdx="2" presStyleCnt="6"/>
      <dgm:spPr/>
    </dgm:pt>
    <dgm:pt modelId="{ACD5526C-9656-4AC9-9EDB-A5F3C20020BC}" type="pres">
      <dgm:prSet presAssocID="{C54F50F4-56B4-4723-A7C8-6E54E18934C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3C56EAA8-31FD-46B0-98C0-108883FEFE5B}" type="pres">
      <dgm:prSet presAssocID="{C54F50F4-56B4-4723-A7C8-6E54E18934C3}" presName="spaceRect" presStyleCnt="0"/>
      <dgm:spPr/>
    </dgm:pt>
    <dgm:pt modelId="{50FFB554-402C-433F-8D48-F748E17FC51E}" type="pres">
      <dgm:prSet presAssocID="{C54F50F4-56B4-4723-A7C8-6E54E18934C3}" presName="textRect" presStyleLbl="revTx" presStyleIdx="2" presStyleCnt="6">
        <dgm:presLayoutVars>
          <dgm:chMax val="1"/>
          <dgm:chPref val="1"/>
        </dgm:presLayoutVars>
      </dgm:prSet>
      <dgm:spPr/>
    </dgm:pt>
    <dgm:pt modelId="{1D2B37E5-21D8-49B5-91CF-67C68D47B240}" type="pres">
      <dgm:prSet presAssocID="{E1E45C7A-9CE9-4A2F-9A42-4ADE2C8198E7}" presName="sibTrans" presStyleLbl="sibTrans2D1" presStyleIdx="0" presStyleCnt="0"/>
      <dgm:spPr/>
    </dgm:pt>
    <dgm:pt modelId="{BC9F00BE-5069-4466-AAB8-15C2D9DEDCFB}" type="pres">
      <dgm:prSet presAssocID="{881A77CE-BD8D-499C-B73C-0C26E8E33F95}" presName="compNode" presStyleCnt="0"/>
      <dgm:spPr/>
    </dgm:pt>
    <dgm:pt modelId="{3ACEF08F-7749-4700-A045-3700034EFE3E}" type="pres">
      <dgm:prSet presAssocID="{881A77CE-BD8D-499C-B73C-0C26E8E33F95}" presName="iconBgRect" presStyleLbl="bgShp" presStyleIdx="3" presStyleCnt="6"/>
      <dgm:spPr/>
    </dgm:pt>
    <dgm:pt modelId="{5789EC0F-9757-480C-9C66-C4068506E6D0}" type="pres">
      <dgm:prSet presAssocID="{881A77CE-BD8D-499C-B73C-0C26E8E33F9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8568ACCF-7BEA-4EC1-BD8D-7B953A54F6CC}" type="pres">
      <dgm:prSet presAssocID="{881A77CE-BD8D-499C-B73C-0C26E8E33F95}" presName="spaceRect" presStyleCnt="0"/>
      <dgm:spPr/>
    </dgm:pt>
    <dgm:pt modelId="{D6E9749A-6E21-42AD-BC6F-9FA0207110F1}" type="pres">
      <dgm:prSet presAssocID="{881A77CE-BD8D-499C-B73C-0C26E8E33F95}" presName="textRect" presStyleLbl="revTx" presStyleIdx="3" presStyleCnt="6">
        <dgm:presLayoutVars>
          <dgm:chMax val="1"/>
          <dgm:chPref val="1"/>
        </dgm:presLayoutVars>
      </dgm:prSet>
      <dgm:spPr/>
    </dgm:pt>
    <dgm:pt modelId="{B1A457CE-8DCA-479B-A02E-22BA2965249D}" type="pres">
      <dgm:prSet presAssocID="{F1668334-496E-47B3-A3AC-D8CB9951A399}" presName="sibTrans" presStyleLbl="sibTrans2D1" presStyleIdx="0" presStyleCnt="0"/>
      <dgm:spPr/>
    </dgm:pt>
    <dgm:pt modelId="{FBF34F65-CDE9-4082-AC24-BAD5CC7094EC}" type="pres">
      <dgm:prSet presAssocID="{C81CC717-9A12-48AE-86D1-4DAE807F1B4B}" presName="compNode" presStyleCnt="0"/>
      <dgm:spPr/>
    </dgm:pt>
    <dgm:pt modelId="{F827622D-79A6-42D8-914F-A40DB7828C9C}" type="pres">
      <dgm:prSet presAssocID="{C81CC717-9A12-48AE-86D1-4DAE807F1B4B}" presName="iconBgRect" presStyleLbl="bgShp" presStyleIdx="4" presStyleCnt="6"/>
      <dgm:spPr/>
    </dgm:pt>
    <dgm:pt modelId="{B212FC99-6A35-4CC7-A9C4-8BF0E93B82ED}" type="pres">
      <dgm:prSet presAssocID="{C81CC717-9A12-48AE-86D1-4DAE807F1B4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ADAE097E-A07E-4766-8509-0FBAD22084C5}" type="pres">
      <dgm:prSet presAssocID="{C81CC717-9A12-48AE-86D1-4DAE807F1B4B}" presName="spaceRect" presStyleCnt="0"/>
      <dgm:spPr/>
    </dgm:pt>
    <dgm:pt modelId="{D1737AC6-4F14-4865-853A-B89B4C708CCE}" type="pres">
      <dgm:prSet presAssocID="{C81CC717-9A12-48AE-86D1-4DAE807F1B4B}" presName="textRect" presStyleLbl="revTx" presStyleIdx="4" presStyleCnt="6">
        <dgm:presLayoutVars>
          <dgm:chMax val="1"/>
          <dgm:chPref val="1"/>
        </dgm:presLayoutVars>
      </dgm:prSet>
      <dgm:spPr/>
    </dgm:pt>
    <dgm:pt modelId="{5B73AADF-256D-477A-8710-19153A4075F9}" type="pres">
      <dgm:prSet presAssocID="{86926ED0-3A70-47C0-B820-E6C26EC7ACF8}" presName="sibTrans" presStyleLbl="sibTrans2D1" presStyleIdx="0" presStyleCnt="0"/>
      <dgm:spPr/>
    </dgm:pt>
    <dgm:pt modelId="{3D2FBC13-D604-45FC-9A9D-4BB2B8289AE2}" type="pres">
      <dgm:prSet presAssocID="{69702E0C-4929-4609-98BB-46EEE09034C4}" presName="compNode" presStyleCnt="0"/>
      <dgm:spPr/>
    </dgm:pt>
    <dgm:pt modelId="{AC8D9879-319C-4E46-BDA4-B7F9D1A6CCAA}" type="pres">
      <dgm:prSet presAssocID="{69702E0C-4929-4609-98BB-46EEE09034C4}" presName="iconBgRect" presStyleLbl="bgShp" presStyleIdx="5" presStyleCnt="6"/>
      <dgm:spPr/>
    </dgm:pt>
    <dgm:pt modelId="{07738D86-4D4A-4013-936C-24E04C8E5178}" type="pres">
      <dgm:prSet presAssocID="{69702E0C-4929-4609-98BB-46EEE09034C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FC378C47-E276-4EFD-BCE3-A6445DF07E6A}" type="pres">
      <dgm:prSet presAssocID="{69702E0C-4929-4609-98BB-46EEE09034C4}" presName="spaceRect" presStyleCnt="0"/>
      <dgm:spPr/>
    </dgm:pt>
    <dgm:pt modelId="{82709B1A-BB37-4907-9386-FC83E13E40A4}" type="pres">
      <dgm:prSet presAssocID="{69702E0C-4929-4609-98BB-46EEE09034C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F074600-3CCC-4565-A991-46B80DD729C8}" type="presOf" srcId="{D9F1E900-48E0-4DDE-893A-CFDEE99C7826}" destId="{866B0EE0-3AB0-4267-AB6B-52829BD65BF8}" srcOrd="0" destOrd="0" presId="urn:microsoft.com/office/officeart/2018/2/layout/IconCircleList"/>
    <dgm:cxn modelId="{477F9505-216D-4533-940E-9935F8705EB9}" srcId="{DA48DF2C-BB19-4ADC-BB59-C039C62DBD71}" destId="{6E21A76A-7E74-4222-A932-31CC3EE26C3B}" srcOrd="0" destOrd="0" parTransId="{B2088798-7C0B-4806-88E8-792CCC3E308A}" sibTransId="{D9F1E900-48E0-4DDE-893A-CFDEE99C7826}"/>
    <dgm:cxn modelId="{90F73A10-ACD6-40DD-AC09-CC71F465C8DC}" srcId="{DA48DF2C-BB19-4ADC-BB59-C039C62DBD71}" destId="{881A77CE-BD8D-499C-B73C-0C26E8E33F95}" srcOrd="3" destOrd="0" parTransId="{028F093F-72A5-497D-B4AC-E6DD195F9869}" sibTransId="{F1668334-496E-47B3-A3AC-D8CB9951A399}"/>
    <dgm:cxn modelId="{CD310C39-425F-4A1F-BE19-7113D667683F}" type="presOf" srcId="{F1668334-496E-47B3-A3AC-D8CB9951A399}" destId="{B1A457CE-8DCA-479B-A02E-22BA2965249D}" srcOrd="0" destOrd="0" presId="urn:microsoft.com/office/officeart/2018/2/layout/IconCircleList"/>
    <dgm:cxn modelId="{20A63D61-69C4-422E-8F03-BE010AB354CA}" type="presOf" srcId="{DA48DF2C-BB19-4ADC-BB59-C039C62DBD71}" destId="{18689BFE-B31A-43B0-A4D7-BF4B6168C0CA}" srcOrd="0" destOrd="0" presId="urn:microsoft.com/office/officeart/2018/2/layout/IconCircleList"/>
    <dgm:cxn modelId="{DCEA386B-EAFA-4EFE-8F3C-22263A285AE7}" type="presOf" srcId="{C81CC717-9A12-48AE-86D1-4DAE807F1B4B}" destId="{D1737AC6-4F14-4865-853A-B89B4C708CCE}" srcOrd="0" destOrd="0" presId="urn:microsoft.com/office/officeart/2018/2/layout/IconCircleList"/>
    <dgm:cxn modelId="{A38B6E71-D1CE-4EE8-84DD-B27BF7855FCF}" type="presOf" srcId="{881A77CE-BD8D-499C-B73C-0C26E8E33F95}" destId="{D6E9749A-6E21-42AD-BC6F-9FA0207110F1}" srcOrd="0" destOrd="0" presId="urn:microsoft.com/office/officeart/2018/2/layout/IconCircleList"/>
    <dgm:cxn modelId="{0876AF51-BC9C-48B5-B764-B393AC41EC6A}" srcId="{DA48DF2C-BB19-4ADC-BB59-C039C62DBD71}" destId="{73F4E1BC-F537-4010-A596-E7502D31BA4D}" srcOrd="1" destOrd="0" parTransId="{9D676022-A86C-4687-8BF7-0D2B8B960C13}" sibTransId="{661854B7-F383-4CC3-8333-2F8C3157231A}"/>
    <dgm:cxn modelId="{02EB8E54-18DB-4C72-A131-E09844159291}" type="presOf" srcId="{73F4E1BC-F537-4010-A596-E7502D31BA4D}" destId="{4AD3A2F3-8B59-4AA3-8359-CAC251205ACC}" srcOrd="0" destOrd="0" presId="urn:microsoft.com/office/officeart/2018/2/layout/IconCircleList"/>
    <dgm:cxn modelId="{7ED0CC54-7A54-4C9A-922D-E6DC1AE3303C}" srcId="{DA48DF2C-BB19-4ADC-BB59-C039C62DBD71}" destId="{C54F50F4-56B4-4723-A7C8-6E54E18934C3}" srcOrd="2" destOrd="0" parTransId="{D68E4075-F5B1-4131-90F5-899688F424AC}" sibTransId="{E1E45C7A-9CE9-4A2F-9A42-4ADE2C8198E7}"/>
    <dgm:cxn modelId="{95FE2A56-2B93-4897-9DBD-84CCE76EEE7C}" type="presOf" srcId="{661854B7-F383-4CC3-8333-2F8C3157231A}" destId="{550E4781-081F-46F0-9A2D-16DA39D9FD87}" srcOrd="0" destOrd="0" presId="urn:microsoft.com/office/officeart/2018/2/layout/IconCircleList"/>
    <dgm:cxn modelId="{47A6CC8A-72FB-46D8-9705-B6D9332F0DC6}" type="presOf" srcId="{69702E0C-4929-4609-98BB-46EEE09034C4}" destId="{82709B1A-BB37-4907-9386-FC83E13E40A4}" srcOrd="0" destOrd="0" presId="urn:microsoft.com/office/officeart/2018/2/layout/IconCircleList"/>
    <dgm:cxn modelId="{7255D78C-1976-415D-9ADB-A1904BB730B1}" srcId="{DA48DF2C-BB19-4ADC-BB59-C039C62DBD71}" destId="{69702E0C-4929-4609-98BB-46EEE09034C4}" srcOrd="5" destOrd="0" parTransId="{C038A581-DFDC-4687-A048-495606454715}" sibTransId="{6F22B9EA-B9F7-4C1C-9F28-CDAC77BCA450}"/>
    <dgm:cxn modelId="{896AA4B9-1011-4A38-ACEB-702F450E125B}" type="presOf" srcId="{E1E45C7A-9CE9-4A2F-9A42-4ADE2C8198E7}" destId="{1D2B37E5-21D8-49B5-91CF-67C68D47B240}" srcOrd="0" destOrd="0" presId="urn:microsoft.com/office/officeart/2018/2/layout/IconCircleList"/>
    <dgm:cxn modelId="{41718DC9-6BAA-4F2B-97DB-D013272DFC2B}" type="presOf" srcId="{86926ED0-3A70-47C0-B820-E6C26EC7ACF8}" destId="{5B73AADF-256D-477A-8710-19153A4075F9}" srcOrd="0" destOrd="0" presId="urn:microsoft.com/office/officeart/2018/2/layout/IconCircleList"/>
    <dgm:cxn modelId="{94AEA1CE-6C5F-4A9F-8C15-BC9196608A7B}" type="presOf" srcId="{6E21A76A-7E74-4222-A932-31CC3EE26C3B}" destId="{E490D992-A585-46B0-8A70-4F23377A5AA9}" srcOrd="0" destOrd="0" presId="urn:microsoft.com/office/officeart/2018/2/layout/IconCircleList"/>
    <dgm:cxn modelId="{EED160D3-1E7F-4994-A732-0C964987396E}" srcId="{DA48DF2C-BB19-4ADC-BB59-C039C62DBD71}" destId="{C81CC717-9A12-48AE-86D1-4DAE807F1B4B}" srcOrd="4" destOrd="0" parTransId="{4393003B-9BC6-4F83-8863-E8ED95F15AE2}" sibTransId="{86926ED0-3A70-47C0-B820-E6C26EC7ACF8}"/>
    <dgm:cxn modelId="{033731FD-4D66-4C79-A3AF-1CE68CCA100B}" type="presOf" srcId="{C54F50F4-56B4-4723-A7C8-6E54E18934C3}" destId="{50FFB554-402C-433F-8D48-F748E17FC51E}" srcOrd="0" destOrd="0" presId="urn:microsoft.com/office/officeart/2018/2/layout/IconCircleList"/>
    <dgm:cxn modelId="{EBCF2A97-A3AD-4547-8523-51948E735B72}" type="presParOf" srcId="{18689BFE-B31A-43B0-A4D7-BF4B6168C0CA}" destId="{EA3165A6-ACD9-40F2-9860-B8334BDF4F51}" srcOrd="0" destOrd="0" presId="urn:microsoft.com/office/officeart/2018/2/layout/IconCircleList"/>
    <dgm:cxn modelId="{6B90EA53-3AA8-4DFD-A12E-07A427B042BA}" type="presParOf" srcId="{EA3165A6-ACD9-40F2-9860-B8334BDF4F51}" destId="{CD0EEBA4-8520-419A-9FE6-F4B726CC625E}" srcOrd="0" destOrd="0" presId="urn:microsoft.com/office/officeart/2018/2/layout/IconCircleList"/>
    <dgm:cxn modelId="{9C802642-5653-429B-B26D-E0856CC4D0AF}" type="presParOf" srcId="{CD0EEBA4-8520-419A-9FE6-F4B726CC625E}" destId="{7778E3A2-8713-4DEB-B3F7-C688BF83A02A}" srcOrd="0" destOrd="0" presId="urn:microsoft.com/office/officeart/2018/2/layout/IconCircleList"/>
    <dgm:cxn modelId="{EE624BBA-1745-4DA7-B03F-96CF86CD5D08}" type="presParOf" srcId="{CD0EEBA4-8520-419A-9FE6-F4B726CC625E}" destId="{222E92CF-D06E-4E1B-8E56-41BF96D19DF0}" srcOrd="1" destOrd="0" presId="urn:microsoft.com/office/officeart/2018/2/layout/IconCircleList"/>
    <dgm:cxn modelId="{D6797C38-79E0-41F6-9879-A5B07D8A622A}" type="presParOf" srcId="{CD0EEBA4-8520-419A-9FE6-F4B726CC625E}" destId="{A8594602-921B-4E0C-97E9-C5E10F87116A}" srcOrd="2" destOrd="0" presId="urn:microsoft.com/office/officeart/2018/2/layout/IconCircleList"/>
    <dgm:cxn modelId="{C23E0A23-98D2-4B4E-A5F3-967DD553CC86}" type="presParOf" srcId="{CD0EEBA4-8520-419A-9FE6-F4B726CC625E}" destId="{E490D992-A585-46B0-8A70-4F23377A5AA9}" srcOrd="3" destOrd="0" presId="urn:microsoft.com/office/officeart/2018/2/layout/IconCircleList"/>
    <dgm:cxn modelId="{662D394C-9407-4561-BE11-4C920B66B989}" type="presParOf" srcId="{EA3165A6-ACD9-40F2-9860-B8334BDF4F51}" destId="{866B0EE0-3AB0-4267-AB6B-52829BD65BF8}" srcOrd="1" destOrd="0" presId="urn:microsoft.com/office/officeart/2018/2/layout/IconCircleList"/>
    <dgm:cxn modelId="{78602D8D-1A3A-4775-B1E8-04C3332E67A8}" type="presParOf" srcId="{EA3165A6-ACD9-40F2-9860-B8334BDF4F51}" destId="{E15B5801-5069-47F0-9F63-032EA35470AB}" srcOrd="2" destOrd="0" presId="urn:microsoft.com/office/officeart/2018/2/layout/IconCircleList"/>
    <dgm:cxn modelId="{21516597-4CF8-4217-A81C-2C6D0948C16B}" type="presParOf" srcId="{E15B5801-5069-47F0-9F63-032EA35470AB}" destId="{7FEB2664-FAB5-4703-AB7C-E99F10144A49}" srcOrd="0" destOrd="0" presId="urn:microsoft.com/office/officeart/2018/2/layout/IconCircleList"/>
    <dgm:cxn modelId="{3B56F2ED-543F-4000-A628-50BE0FFE964F}" type="presParOf" srcId="{E15B5801-5069-47F0-9F63-032EA35470AB}" destId="{8DAF272C-026D-47EB-B6EC-E846EDB2EA89}" srcOrd="1" destOrd="0" presId="urn:microsoft.com/office/officeart/2018/2/layout/IconCircleList"/>
    <dgm:cxn modelId="{3AEAC500-EAB8-4D71-88C9-E1DB211A3FA7}" type="presParOf" srcId="{E15B5801-5069-47F0-9F63-032EA35470AB}" destId="{223C0328-7E59-464F-9E50-36B2AF337379}" srcOrd="2" destOrd="0" presId="urn:microsoft.com/office/officeart/2018/2/layout/IconCircleList"/>
    <dgm:cxn modelId="{4CE4B89D-89AD-4F91-BEFB-A7C8B7FC479B}" type="presParOf" srcId="{E15B5801-5069-47F0-9F63-032EA35470AB}" destId="{4AD3A2F3-8B59-4AA3-8359-CAC251205ACC}" srcOrd="3" destOrd="0" presId="urn:microsoft.com/office/officeart/2018/2/layout/IconCircleList"/>
    <dgm:cxn modelId="{191D02FA-F5A9-42B5-B8BB-D110F4B958B2}" type="presParOf" srcId="{EA3165A6-ACD9-40F2-9860-B8334BDF4F51}" destId="{550E4781-081F-46F0-9A2D-16DA39D9FD87}" srcOrd="3" destOrd="0" presId="urn:microsoft.com/office/officeart/2018/2/layout/IconCircleList"/>
    <dgm:cxn modelId="{5C3DA4A8-86F7-42D1-B754-F3386545B48C}" type="presParOf" srcId="{EA3165A6-ACD9-40F2-9860-B8334BDF4F51}" destId="{C98B6738-44C6-4FFB-BC16-555242CF6090}" srcOrd="4" destOrd="0" presId="urn:microsoft.com/office/officeart/2018/2/layout/IconCircleList"/>
    <dgm:cxn modelId="{C8EDAE1A-6091-43F2-8B96-DE3C3C5BBBBD}" type="presParOf" srcId="{C98B6738-44C6-4FFB-BC16-555242CF6090}" destId="{892D374E-30B8-4F77-8982-3DAF5E7BCE78}" srcOrd="0" destOrd="0" presId="urn:microsoft.com/office/officeart/2018/2/layout/IconCircleList"/>
    <dgm:cxn modelId="{F409F154-E75C-491C-843A-F6B3F7805885}" type="presParOf" srcId="{C98B6738-44C6-4FFB-BC16-555242CF6090}" destId="{ACD5526C-9656-4AC9-9EDB-A5F3C20020BC}" srcOrd="1" destOrd="0" presId="urn:microsoft.com/office/officeart/2018/2/layout/IconCircleList"/>
    <dgm:cxn modelId="{C23C8C7A-F018-44C5-B9F2-4A1EBE5B6D77}" type="presParOf" srcId="{C98B6738-44C6-4FFB-BC16-555242CF6090}" destId="{3C56EAA8-31FD-46B0-98C0-108883FEFE5B}" srcOrd="2" destOrd="0" presId="urn:microsoft.com/office/officeart/2018/2/layout/IconCircleList"/>
    <dgm:cxn modelId="{BBA2AFE8-D1FA-4B31-9C24-327B13226650}" type="presParOf" srcId="{C98B6738-44C6-4FFB-BC16-555242CF6090}" destId="{50FFB554-402C-433F-8D48-F748E17FC51E}" srcOrd="3" destOrd="0" presId="urn:microsoft.com/office/officeart/2018/2/layout/IconCircleList"/>
    <dgm:cxn modelId="{D95885B5-254B-4859-85F0-51F91CE1AF8D}" type="presParOf" srcId="{EA3165A6-ACD9-40F2-9860-B8334BDF4F51}" destId="{1D2B37E5-21D8-49B5-91CF-67C68D47B240}" srcOrd="5" destOrd="0" presId="urn:microsoft.com/office/officeart/2018/2/layout/IconCircleList"/>
    <dgm:cxn modelId="{095CC4D5-5853-4900-B33C-60DC38ADFBF0}" type="presParOf" srcId="{EA3165A6-ACD9-40F2-9860-B8334BDF4F51}" destId="{BC9F00BE-5069-4466-AAB8-15C2D9DEDCFB}" srcOrd="6" destOrd="0" presId="urn:microsoft.com/office/officeart/2018/2/layout/IconCircleList"/>
    <dgm:cxn modelId="{194804FC-AAAA-4BD3-BB29-610686B8BB2F}" type="presParOf" srcId="{BC9F00BE-5069-4466-AAB8-15C2D9DEDCFB}" destId="{3ACEF08F-7749-4700-A045-3700034EFE3E}" srcOrd="0" destOrd="0" presId="urn:microsoft.com/office/officeart/2018/2/layout/IconCircleList"/>
    <dgm:cxn modelId="{8E7CF4AE-CD53-4A0D-A44E-7247AB5A9DE5}" type="presParOf" srcId="{BC9F00BE-5069-4466-AAB8-15C2D9DEDCFB}" destId="{5789EC0F-9757-480C-9C66-C4068506E6D0}" srcOrd="1" destOrd="0" presId="urn:microsoft.com/office/officeart/2018/2/layout/IconCircleList"/>
    <dgm:cxn modelId="{61D750A6-CD6B-4852-8567-41D0B3CE98EF}" type="presParOf" srcId="{BC9F00BE-5069-4466-AAB8-15C2D9DEDCFB}" destId="{8568ACCF-7BEA-4EC1-BD8D-7B953A54F6CC}" srcOrd="2" destOrd="0" presId="urn:microsoft.com/office/officeart/2018/2/layout/IconCircleList"/>
    <dgm:cxn modelId="{7E213B27-0219-428A-AE03-3FD6BAD090FC}" type="presParOf" srcId="{BC9F00BE-5069-4466-AAB8-15C2D9DEDCFB}" destId="{D6E9749A-6E21-42AD-BC6F-9FA0207110F1}" srcOrd="3" destOrd="0" presId="urn:microsoft.com/office/officeart/2018/2/layout/IconCircleList"/>
    <dgm:cxn modelId="{7ECF8F8F-E180-4EAF-B412-420DD32E9DE4}" type="presParOf" srcId="{EA3165A6-ACD9-40F2-9860-B8334BDF4F51}" destId="{B1A457CE-8DCA-479B-A02E-22BA2965249D}" srcOrd="7" destOrd="0" presId="urn:microsoft.com/office/officeart/2018/2/layout/IconCircleList"/>
    <dgm:cxn modelId="{88FC9F3A-41E0-4BC6-98FC-3E2D280A05D7}" type="presParOf" srcId="{EA3165A6-ACD9-40F2-9860-B8334BDF4F51}" destId="{FBF34F65-CDE9-4082-AC24-BAD5CC7094EC}" srcOrd="8" destOrd="0" presId="urn:microsoft.com/office/officeart/2018/2/layout/IconCircleList"/>
    <dgm:cxn modelId="{6F8753F7-91ED-489F-BC44-2DE80A116355}" type="presParOf" srcId="{FBF34F65-CDE9-4082-AC24-BAD5CC7094EC}" destId="{F827622D-79A6-42D8-914F-A40DB7828C9C}" srcOrd="0" destOrd="0" presId="urn:microsoft.com/office/officeart/2018/2/layout/IconCircleList"/>
    <dgm:cxn modelId="{C25FE14C-EE1B-46C5-B581-42634ADF2883}" type="presParOf" srcId="{FBF34F65-CDE9-4082-AC24-BAD5CC7094EC}" destId="{B212FC99-6A35-4CC7-A9C4-8BF0E93B82ED}" srcOrd="1" destOrd="0" presId="urn:microsoft.com/office/officeart/2018/2/layout/IconCircleList"/>
    <dgm:cxn modelId="{0E4C67B5-CB45-42D1-B005-4B52DD4F4BDF}" type="presParOf" srcId="{FBF34F65-CDE9-4082-AC24-BAD5CC7094EC}" destId="{ADAE097E-A07E-4766-8509-0FBAD22084C5}" srcOrd="2" destOrd="0" presId="urn:microsoft.com/office/officeart/2018/2/layout/IconCircleList"/>
    <dgm:cxn modelId="{E1EC2A65-73FD-4241-BFAC-65418A4D1A05}" type="presParOf" srcId="{FBF34F65-CDE9-4082-AC24-BAD5CC7094EC}" destId="{D1737AC6-4F14-4865-853A-B89B4C708CCE}" srcOrd="3" destOrd="0" presId="urn:microsoft.com/office/officeart/2018/2/layout/IconCircleList"/>
    <dgm:cxn modelId="{ED4B2AF2-5A51-4DED-9914-08232398BFBC}" type="presParOf" srcId="{EA3165A6-ACD9-40F2-9860-B8334BDF4F51}" destId="{5B73AADF-256D-477A-8710-19153A4075F9}" srcOrd="9" destOrd="0" presId="urn:microsoft.com/office/officeart/2018/2/layout/IconCircleList"/>
    <dgm:cxn modelId="{86D729D0-5E65-43A2-B3DE-EB565AC180C0}" type="presParOf" srcId="{EA3165A6-ACD9-40F2-9860-B8334BDF4F51}" destId="{3D2FBC13-D604-45FC-9A9D-4BB2B8289AE2}" srcOrd="10" destOrd="0" presId="urn:microsoft.com/office/officeart/2018/2/layout/IconCircleList"/>
    <dgm:cxn modelId="{CDF9FDEA-4247-4316-AE56-10AB300267E7}" type="presParOf" srcId="{3D2FBC13-D604-45FC-9A9D-4BB2B8289AE2}" destId="{AC8D9879-319C-4E46-BDA4-B7F9D1A6CCAA}" srcOrd="0" destOrd="0" presId="urn:microsoft.com/office/officeart/2018/2/layout/IconCircleList"/>
    <dgm:cxn modelId="{D68A24AC-8B06-4CFE-8966-E2C4E2AAA7BD}" type="presParOf" srcId="{3D2FBC13-D604-45FC-9A9D-4BB2B8289AE2}" destId="{07738D86-4D4A-4013-936C-24E04C8E5178}" srcOrd="1" destOrd="0" presId="urn:microsoft.com/office/officeart/2018/2/layout/IconCircleList"/>
    <dgm:cxn modelId="{99AB0A89-98E5-41A6-9C6D-5162426BCA0F}" type="presParOf" srcId="{3D2FBC13-D604-45FC-9A9D-4BB2B8289AE2}" destId="{FC378C47-E276-4EFD-BCE3-A6445DF07E6A}" srcOrd="2" destOrd="0" presId="urn:microsoft.com/office/officeart/2018/2/layout/IconCircleList"/>
    <dgm:cxn modelId="{5F00A4AF-D0B3-44CA-B920-3B4DF4782CEE}" type="presParOf" srcId="{3D2FBC13-D604-45FC-9A9D-4BB2B8289AE2}" destId="{82709B1A-BB37-4907-9386-FC83E13E40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EF9D9A-93B4-40AF-BB82-A964B3CF513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E632B1C-908C-4769-8C5A-7CE213F413B3}">
      <dgm:prSet/>
      <dgm:spPr/>
      <dgm:t>
        <a:bodyPr/>
        <a:lstStyle/>
        <a:p>
          <a:r>
            <a:rPr lang="en-US"/>
            <a:t>1. Accept customer orders.</a:t>
          </a:r>
        </a:p>
      </dgm:t>
    </dgm:pt>
    <dgm:pt modelId="{B746FDAE-DB16-4FA0-B743-6BC7D0DEF2D8}" type="parTrans" cxnId="{FA89C39B-9104-4FAC-B1C7-79F66F7531C8}">
      <dgm:prSet/>
      <dgm:spPr/>
      <dgm:t>
        <a:bodyPr/>
        <a:lstStyle/>
        <a:p>
          <a:endParaRPr lang="en-US"/>
        </a:p>
      </dgm:t>
    </dgm:pt>
    <dgm:pt modelId="{EE186294-64B3-4AE5-B713-F23944354266}" type="sibTrans" cxnId="{FA89C39B-9104-4FAC-B1C7-79F66F7531C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C708BA7-C347-4560-AFCA-0FFF8051B9A8}">
      <dgm:prSet/>
      <dgm:spPr/>
      <dgm:t>
        <a:bodyPr/>
        <a:lstStyle/>
        <a:p>
          <a:r>
            <a:rPr lang="en-US"/>
            <a:t>2. Assign tasks to cooks.</a:t>
          </a:r>
        </a:p>
      </dgm:t>
    </dgm:pt>
    <dgm:pt modelId="{23E7344E-CC35-42F6-B6ED-D792AEEEAEB3}" type="parTrans" cxnId="{70CE9297-7958-46B9-973A-435528380B2B}">
      <dgm:prSet/>
      <dgm:spPr/>
      <dgm:t>
        <a:bodyPr/>
        <a:lstStyle/>
        <a:p>
          <a:endParaRPr lang="en-US"/>
        </a:p>
      </dgm:t>
    </dgm:pt>
    <dgm:pt modelId="{63C6D1C6-17B3-4C0D-9362-7E544410388D}" type="sibTrans" cxnId="{70CE9297-7958-46B9-973A-435528380B2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F29F5DE-D807-42C0-B655-867D87F00273}">
      <dgm:prSet/>
      <dgm:spPr/>
      <dgm:t>
        <a:bodyPr/>
        <a:lstStyle/>
        <a:p>
          <a:r>
            <a:rPr lang="en-US"/>
            <a:t>3. Monitor order preparation.</a:t>
          </a:r>
        </a:p>
      </dgm:t>
    </dgm:pt>
    <dgm:pt modelId="{77C96DDA-2E3C-407F-8011-46D92163BADB}" type="parTrans" cxnId="{98AD4381-005D-43BA-A6EF-630A58540B95}">
      <dgm:prSet/>
      <dgm:spPr/>
      <dgm:t>
        <a:bodyPr/>
        <a:lstStyle/>
        <a:p>
          <a:endParaRPr lang="en-US"/>
        </a:p>
      </dgm:t>
    </dgm:pt>
    <dgm:pt modelId="{F15A37BC-B568-426D-AE88-816256B4EF75}" type="sibTrans" cxnId="{98AD4381-005D-43BA-A6EF-630A58540B9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5B50BCD-CDB3-462C-9318-C44301C02203}">
      <dgm:prSet/>
      <dgm:spPr/>
      <dgm:t>
        <a:bodyPr/>
        <a:lstStyle/>
        <a:p>
          <a:r>
            <a:rPr lang="en-US"/>
            <a:t>4. Assign orders to the delivery company.</a:t>
          </a:r>
        </a:p>
      </dgm:t>
    </dgm:pt>
    <dgm:pt modelId="{91EB3AE8-8123-4BA0-966F-03CCD58E88C9}" type="parTrans" cxnId="{3B704144-01DC-45CE-BCF7-0865A68BA159}">
      <dgm:prSet/>
      <dgm:spPr/>
      <dgm:t>
        <a:bodyPr/>
        <a:lstStyle/>
        <a:p>
          <a:endParaRPr lang="en-US"/>
        </a:p>
      </dgm:t>
    </dgm:pt>
    <dgm:pt modelId="{3654A7E6-8334-45B5-B0B5-184C6CF9685E}" type="sibTrans" cxnId="{3B704144-01DC-45CE-BCF7-0865A68BA15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2E8DBD3-00DA-4130-A826-45B943DAFC7B}" type="pres">
      <dgm:prSet presAssocID="{EFEF9D9A-93B4-40AF-BB82-A964B3CF5137}" presName="Name0" presStyleCnt="0">
        <dgm:presLayoutVars>
          <dgm:animLvl val="lvl"/>
          <dgm:resizeHandles val="exact"/>
        </dgm:presLayoutVars>
      </dgm:prSet>
      <dgm:spPr/>
    </dgm:pt>
    <dgm:pt modelId="{169163CB-F428-41C3-860B-814C38F02525}" type="pres">
      <dgm:prSet presAssocID="{2E632B1C-908C-4769-8C5A-7CE213F413B3}" presName="compositeNode" presStyleCnt="0">
        <dgm:presLayoutVars>
          <dgm:bulletEnabled val="1"/>
        </dgm:presLayoutVars>
      </dgm:prSet>
      <dgm:spPr/>
    </dgm:pt>
    <dgm:pt modelId="{7937971D-F87B-4F32-95F8-162B92D15790}" type="pres">
      <dgm:prSet presAssocID="{2E632B1C-908C-4769-8C5A-7CE213F413B3}" presName="bgRect" presStyleLbl="bgAccFollowNode1" presStyleIdx="0" presStyleCnt="4"/>
      <dgm:spPr/>
    </dgm:pt>
    <dgm:pt modelId="{22B5C0FC-8F51-4AD4-8B9A-9CBB8FFD1BAD}" type="pres">
      <dgm:prSet presAssocID="{EE186294-64B3-4AE5-B713-F23944354266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3A830CC3-ABC3-42BF-9F6F-9A1B907A7F83}" type="pres">
      <dgm:prSet presAssocID="{2E632B1C-908C-4769-8C5A-7CE213F413B3}" presName="bottomLine" presStyleLbl="alignNode1" presStyleIdx="1" presStyleCnt="8">
        <dgm:presLayoutVars/>
      </dgm:prSet>
      <dgm:spPr/>
    </dgm:pt>
    <dgm:pt modelId="{36016C76-B8B9-4CEB-930A-D40E42419033}" type="pres">
      <dgm:prSet presAssocID="{2E632B1C-908C-4769-8C5A-7CE213F413B3}" presName="nodeText" presStyleLbl="bgAccFollowNode1" presStyleIdx="0" presStyleCnt="4">
        <dgm:presLayoutVars>
          <dgm:bulletEnabled val="1"/>
        </dgm:presLayoutVars>
      </dgm:prSet>
      <dgm:spPr/>
    </dgm:pt>
    <dgm:pt modelId="{BBE1D9A8-DA61-4D8A-9F4F-3BC8665EA573}" type="pres">
      <dgm:prSet presAssocID="{EE186294-64B3-4AE5-B713-F23944354266}" presName="sibTrans" presStyleCnt="0"/>
      <dgm:spPr/>
    </dgm:pt>
    <dgm:pt modelId="{9327C42C-CED1-45B1-B98F-0C0C66DE31B3}" type="pres">
      <dgm:prSet presAssocID="{2C708BA7-C347-4560-AFCA-0FFF8051B9A8}" presName="compositeNode" presStyleCnt="0">
        <dgm:presLayoutVars>
          <dgm:bulletEnabled val="1"/>
        </dgm:presLayoutVars>
      </dgm:prSet>
      <dgm:spPr/>
    </dgm:pt>
    <dgm:pt modelId="{29C3FD97-F7BC-4A56-BA8B-4372BB1B043F}" type="pres">
      <dgm:prSet presAssocID="{2C708BA7-C347-4560-AFCA-0FFF8051B9A8}" presName="bgRect" presStyleLbl="bgAccFollowNode1" presStyleIdx="1" presStyleCnt="4"/>
      <dgm:spPr/>
    </dgm:pt>
    <dgm:pt modelId="{EBB458E5-D5C4-458E-8D96-26CC2B827643}" type="pres">
      <dgm:prSet presAssocID="{63C6D1C6-17B3-4C0D-9362-7E544410388D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7DA75125-D1E1-464B-B10F-85074CA60460}" type="pres">
      <dgm:prSet presAssocID="{2C708BA7-C347-4560-AFCA-0FFF8051B9A8}" presName="bottomLine" presStyleLbl="alignNode1" presStyleIdx="3" presStyleCnt="8">
        <dgm:presLayoutVars/>
      </dgm:prSet>
      <dgm:spPr/>
    </dgm:pt>
    <dgm:pt modelId="{3AEDEB30-DE4C-465A-B23E-76288D5D3A1C}" type="pres">
      <dgm:prSet presAssocID="{2C708BA7-C347-4560-AFCA-0FFF8051B9A8}" presName="nodeText" presStyleLbl="bgAccFollowNode1" presStyleIdx="1" presStyleCnt="4">
        <dgm:presLayoutVars>
          <dgm:bulletEnabled val="1"/>
        </dgm:presLayoutVars>
      </dgm:prSet>
      <dgm:spPr/>
    </dgm:pt>
    <dgm:pt modelId="{2C6F9372-53B7-465F-9A9B-0500316C05F6}" type="pres">
      <dgm:prSet presAssocID="{63C6D1C6-17B3-4C0D-9362-7E544410388D}" presName="sibTrans" presStyleCnt="0"/>
      <dgm:spPr/>
    </dgm:pt>
    <dgm:pt modelId="{47708E01-2063-4984-9C2C-4AD2D1550797}" type="pres">
      <dgm:prSet presAssocID="{7F29F5DE-D807-42C0-B655-867D87F00273}" presName="compositeNode" presStyleCnt="0">
        <dgm:presLayoutVars>
          <dgm:bulletEnabled val="1"/>
        </dgm:presLayoutVars>
      </dgm:prSet>
      <dgm:spPr/>
    </dgm:pt>
    <dgm:pt modelId="{B2ED51AD-74DE-4F4D-8BFA-8AA0728FB4CF}" type="pres">
      <dgm:prSet presAssocID="{7F29F5DE-D807-42C0-B655-867D87F00273}" presName="bgRect" presStyleLbl="bgAccFollowNode1" presStyleIdx="2" presStyleCnt="4"/>
      <dgm:spPr/>
    </dgm:pt>
    <dgm:pt modelId="{C278BD9D-1911-4D61-B4BA-1053F22633BC}" type="pres">
      <dgm:prSet presAssocID="{F15A37BC-B568-426D-AE88-816256B4EF75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773573A4-4E59-4144-BD6E-DAB9573841BD}" type="pres">
      <dgm:prSet presAssocID="{7F29F5DE-D807-42C0-B655-867D87F00273}" presName="bottomLine" presStyleLbl="alignNode1" presStyleIdx="5" presStyleCnt="8">
        <dgm:presLayoutVars/>
      </dgm:prSet>
      <dgm:spPr/>
    </dgm:pt>
    <dgm:pt modelId="{DDB549F4-26CA-4ECE-9D20-9340600F3DEA}" type="pres">
      <dgm:prSet presAssocID="{7F29F5DE-D807-42C0-B655-867D87F00273}" presName="nodeText" presStyleLbl="bgAccFollowNode1" presStyleIdx="2" presStyleCnt="4">
        <dgm:presLayoutVars>
          <dgm:bulletEnabled val="1"/>
        </dgm:presLayoutVars>
      </dgm:prSet>
      <dgm:spPr/>
    </dgm:pt>
    <dgm:pt modelId="{A34B8845-4BB6-49A4-B8A1-2DA4D5A27FD7}" type="pres">
      <dgm:prSet presAssocID="{F15A37BC-B568-426D-AE88-816256B4EF75}" presName="sibTrans" presStyleCnt="0"/>
      <dgm:spPr/>
    </dgm:pt>
    <dgm:pt modelId="{B812CA3C-27AB-4FFC-BD82-D0E6CD712876}" type="pres">
      <dgm:prSet presAssocID="{E5B50BCD-CDB3-462C-9318-C44301C02203}" presName="compositeNode" presStyleCnt="0">
        <dgm:presLayoutVars>
          <dgm:bulletEnabled val="1"/>
        </dgm:presLayoutVars>
      </dgm:prSet>
      <dgm:spPr/>
    </dgm:pt>
    <dgm:pt modelId="{D03FD546-ECBD-420A-8E36-97B4D0C6B988}" type="pres">
      <dgm:prSet presAssocID="{E5B50BCD-CDB3-462C-9318-C44301C02203}" presName="bgRect" presStyleLbl="bgAccFollowNode1" presStyleIdx="3" presStyleCnt="4"/>
      <dgm:spPr/>
    </dgm:pt>
    <dgm:pt modelId="{A91184EE-3954-4380-AB60-6A4BAAC1BD45}" type="pres">
      <dgm:prSet presAssocID="{3654A7E6-8334-45B5-B0B5-184C6CF9685E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BA9E6447-9B8C-417E-9676-CA5295C384E0}" type="pres">
      <dgm:prSet presAssocID="{E5B50BCD-CDB3-462C-9318-C44301C02203}" presName="bottomLine" presStyleLbl="alignNode1" presStyleIdx="7" presStyleCnt="8">
        <dgm:presLayoutVars/>
      </dgm:prSet>
      <dgm:spPr/>
    </dgm:pt>
    <dgm:pt modelId="{B70A1E23-A3D6-4202-A7C4-8D8D6A33F86F}" type="pres">
      <dgm:prSet presAssocID="{E5B50BCD-CDB3-462C-9318-C44301C02203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5F0F2F27-1204-46F8-851B-105A90893260}" type="presOf" srcId="{63C6D1C6-17B3-4C0D-9362-7E544410388D}" destId="{EBB458E5-D5C4-458E-8D96-26CC2B827643}" srcOrd="0" destOrd="0" presId="urn:microsoft.com/office/officeart/2016/7/layout/BasicLinearProcessNumbered"/>
    <dgm:cxn modelId="{A0348239-2432-463D-A3C0-C5B6C4DA7D44}" type="presOf" srcId="{E5B50BCD-CDB3-462C-9318-C44301C02203}" destId="{B70A1E23-A3D6-4202-A7C4-8D8D6A33F86F}" srcOrd="1" destOrd="0" presId="urn:microsoft.com/office/officeart/2016/7/layout/BasicLinearProcessNumbered"/>
    <dgm:cxn modelId="{997E6363-8EC7-48A0-AB8A-AA0DE05E1340}" type="presOf" srcId="{2C708BA7-C347-4560-AFCA-0FFF8051B9A8}" destId="{29C3FD97-F7BC-4A56-BA8B-4372BB1B043F}" srcOrd="0" destOrd="0" presId="urn:microsoft.com/office/officeart/2016/7/layout/BasicLinearProcessNumbered"/>
    <dgm:cxn modelId="{3B704144-01DC-45CE-BCF7-0865A68BA159}" srcId="{EFEF9D9A-93B4-40AF-BB82-A964B3CF5137}" destId="{E5B50BCD-CDB3-462C-9318-C44301C02203}" srcOrd="3" destOrd="0" parTransId="{91EB3AE8-8123-4BA0-966F-03CCD58E88C9}" sibTransId="{3654A7E6-8334-45B5-B0B5-184C6CF9685E}"/>
    <dgm:cxn modelId="{6B711473-E826-4A23-BDD5-DA9E0933403D}" type="presOf" srcId="{F15A37BC-B568-426D-AE88-816256B4EF75}" destId="{C278BD9D-1911-4D61-B4BA-1053F22633BC}" srcOrd="0" destOrd="0" presId="urn:microsoft.com/office/officeart/2016/7/layout/BasicLinearProcessNumbered"/>
    <dgm:cxn modelId="{98AD4381-005D-43BA-A6EF-630A58540B95}" srcId="{EFEF9D9A-93B4-40AF-BB82-A964B3CF5137}" destId="{7F29F5DE-D807-42C0-B655-867D87F00273}" srcOrd="2" destOrd="0" parTransId="{77C96DDA-2E3C-407F-8011-46D92163BADB}" sibTransId="{F15A37BC-B568-426D-AE88-816256B4EF75}"/>
    <dgm:cxn modelId="{A509D183-CA84-4F53-A076-F78BD2AE5FA2}" type="presOf" srcId="{EFEF9D9A-93B4-40AF-BB82-A964B3CF5137}" destId="{C2E8DBD3-00DA-4130-A826-45B943DAFC7B}" srcOrd="0" destOrd="0" presId="urn:microsoft.com/office/officeart/2016/7/layout/BasicLinearProcessNumbered"/>
    <dgm:cxn modelId="{0C481B8B-4A22-4D68-99B6-BF23E0BCFC0B}" type="presOf" srcId="{2E632B1C-908C-4769-8C5A-7CE213F413B3}" destId="{36016C76-B8B9-4CEB-930A-D40E42419033}" srcOrd="1" destOrd="0" presId="urn:microsoft.com/office/officeart/2016/7/layout/BasicLinearProcessNumbered"/>
    <dgm:cxn modelId="{7F0DE892-7F5C-41F3-9506-0EA35C97F19A}" type="presOf" srcId="{3654A7E6-8334-45B5-B0B5-184C6CF9685E}" destId="{A91184EE-3954-4380-AB60-6A4BAAC1BD45}" srcOrd="0" destOrd="0" presId="urn:microsoft.com/office/officeart/2016/7/layout/BasicLinearProcessNumbered"/>
    <dgm:cxn modelId="{70CE9297-7958-46B9-973A-435528380B2B}" srcId="{EFEF9D9A-93B4-40AF-BB82-A964B3CF5137}" destId="{2C708BA7-C347-4560-AFCA-0FFF8051B9A8}" srcOrd="1" destOrd="0" parTransId="{23E7344E-CC35-42F6-B6ED-D792AEEEAEB3}" sibTransId="{63C6D1C6-17B3-4C0D-9362-7E544410388D}"/>
    <dgm:cxn modelId="{F3A1DF97-FFC7-404D-9D64-BD79A9823948}" type="presOf" srcId="{7F29F5DE-D807-42C0-B655-867D87F00273}" destId="{DDB549F4-26CA-4ECE-9D20-9340600F3DEA}" srcOrd="1" destOrd="0" presId="urn:microsoft.com/office/officeart/2016/7/layout/BasicLinearProcessNumbered"/>
    <dgm:cxn modelId="{FA89C39B-9104-4FAC-B1C7-79F66F7531C8}" srcId="{EFEF9D9A-93B4-40AF-BB82-A964B3CF5137}" destId="{2E632B1C-908C-4769-8C5A-7CE213F413B3}" srcOrd="0" destOrd="0" parTransId="{B746FDAE-DB16-4FA0-B743-6BC7D0DEF2D8}" sibTransId="{EE186294-64B3-4AE5-B713-F23944354266}"/>
    <dgm:cxn modelId="{5770ABA8-DC7E-4D3A-BC4A-39E3BD7873E0}" type="presOf" srcId="{2E632B1C-908C-4769-8C5A-7CE213F413B3}" destId="{7937971D-F87B-4F32-95F8-162B92D15790}" srcOrd="0" destOrd="0" presId="urn:microsoft.com/office/officeart/2016/7/layout/BasicLinearProcessNumbered"/>
    <dgm:cxn modelId="{12E1EBCB-1DEE-406B-B054-A3CF19068EE9}" type="presOf" srcId="{2C708BA7-C347-4560-AFCA-0FFF8051B9A8}" destId="{3AEDEB30-DE4C-465A-B23E-76288D5D3A1C}" srcOrd="1" destOrd="0" presId="urn:microsoft.com/office/officeart/2016/7/layout/BasicLinearProcessNumbered"/>
    <dgm:cxn modelId="{F565F9E4-B6EC-4292-94E2-2A45B2AA78A4}" type="presOf" srcId="{EE186294-64B3-4AE5-B713-F23944354266}" destId="{22B5C0FC-8F51-4AD4-8B9A-9CBB8FFD1BAD}" srcOrd="0" destOrd="0" presId="urn:microsoft.com/office/officeart/2016/7/layout/BasicLinearProcessNumbered"/>
    <dgm:cxn modelId="{ABC064E9-0901-484F-BA71-728AD6B7E76A}" type="presOf" srcId="{E5B50BCD-CDB3-462C-9318-C44301C02203}" destId="{D03FD546-ECBD-420A-8E36-97B4D0C6B988}" srcOrd="0" destOrd="0" presId="urn:microsoft.com/office/officeart/2016/7/layout/BasicLinearProcessNumbered"/>
    <dgm:cxn modelId="{6B534AF6-9CA4-46CF-B56A-5FAB1181561D}" type="presOf" srcId="{7F29F5DE-D807-42C0-B655-867D87F00273}" destId="{B2ED51AD-74DE-4F4D-8BFA-8AA0728FB4CF}" srcOrd="0" destOrd="0" presId="urn:microsoft.com/office/officeart/2016/7/layout/BasicLinearProcessNumbered"/>
    <dgm:cxn modelId="{1055CAD7-47D9-484B-BFC2-7E04D4552A66}" type="presParOf" srcId="{C2E8DBD3-00DA-4130-A826-45B943DAFC7B}" destId="{169163CB-F428-41C3-860B-814C38F02525}" srcOrd="0" destOrd="0" presId="urn:microsoft.com/office/officeart/2016/7/layout/BasicLinearProcessNumbered"/>
    <dgm:cxn modelId="{AFE6A22B-BD67-4337-941E-E2F670330271}" type="presParOf" srcId="{169163CB-F428-41C3-860B-814C38F02525}" destId="{7937971D-F87B-4F32-95F8-162B92D15790}" srcOrd="0" destOrd="0" presId="urn:microsoft.com/office/officeart/2016/7/layout/BasicLinearProcessNumbered"/>
    <dgm:cxn modelId="{C4A258CA-1F76-42E8-A481-56EBDED0D175}" type="presParOf" srcId="{169163CB-F428-41C3-860B-814C38F02525}" destId="{22B5C0FC-8F51-4AD4-8B9A-9CBB8FFD1BAD}" srcOrd="1" destOrd="0" presId="urn:microsoft.com/office/officeart/2016/7/layout/BasicLinearProcessNumbered"/>
    <dgm:cxn modelId="{C44F1077-9673-472F-A6B1-0397126AA2E6}" type="presParOf" srcId="{169163CB-F428-41C3-860B-814C38F02525}" destId="{3A830CC3-ABC3-42BF-9F6F-9A1B907A7F83}" srcOrd="2" destOrd="0" presId="urn:microsoft.com/office/officeart/2016/7/layout/BasicLinearProcessNumbered"/>
    <dgm:cxn modelId="{8673A4FB-0767-4AEA-85BA-C74035E6ED44}" type="presParOf" srcId="{169163CB-F428-41C3-860B-814C38F02525}" destId="{36016C76-B8B9-4CEB-930A-D40E42419033}" srcOrd="3" destOrd="0" presId="urn:microsoft.com/office/officeart/2016/7/layout/BasicLinearProcessNumbered"/>
    <dgm:cxn modelId="{2DA1D7ED-2B8A-49C6-B095-97951093822E}" type="presParOf" srcId="{C2E8DBD3-00DA-4130-A826-45B943DAFC7B}" destId="{BBE1D9A8-DA61-4D8A-9F4F-3BC8665EA573}" srcOrd="1" destOrd="0" presId="urn:microsoft.com/office/officeart/2016/7/layout/BasicLinearProcessNumbered"/>
    <dgm:cxn modelId="{DEDE0B45-9001-41BC-A4AD-95EF7A8B314C}" type="presParOf" srcId="{C2E8DBD3-00DA-4130-A826-45B943DAFC7B}" destId="{9327C42C-CED1-45B1-B98F-0C0C66DE31B3}" srcOrd="2" destOrd="0" presId="urn:microsoft.com/office/officeart/2016/7/layout/BasicLinearProcessNumbered"/>
    <dgm:cxn modelId="{F8859FCD-271E-4433-AE9F-C165B4B59CDA}" type="presParOf" srcId="{9327C42C-CED1-45B1-B98F-0C0C66DE31B3}" destId="{29C3FD97-F7BC-4A56-BA8B-4372BB1B043F}" srcOrd="0" destOrd="0" presId="urn:microsoft.com/office/officeart/2016/7/layout/BasicLinearProcessNumbered"/>
    <dgm:cxn modelId="{48248273-4E33-47BD-90D8-2278187F4156}" type="presParOf" srcId="{9327C42C-CED1-45B1-B98F-0C0C66DE31B3}" destId="{EBB458E5-D5C4-458E-8D96-26CC2B827643}" srcOrd="1" destOrd="0" presId="urn:microsoft.com/office/officeart/2016/7/layout/BasicLinearProcessNumbered"/>
    <dgm:cxn modelId="{565ACF06-E5E4-43FF-B5F4-FFDB818F1038}" type="presParOf" srcId="{9327C42C-CED1-45B1-B98F-0C0C66DE31B3}" destId="{7DA75125-D1E1-464B-B10F-85074CA60460}" srcOrd="2" destOrd="0" presId="urn:microsoft.com/office/officeart/2016/7/layout/BasicLinearProcessNumbered"/>
    <dgm:cxn modelId="{F6005DAA-7B85-493B-B199-799F281BD347}" type="presParOf" srcId="{9327C42C-CED1-45B1-B98F-0C0C66DE31B3}" destId="{3AEDEB30-DE4C-465A-B23E-76288D5D3A1C}" srcOrd="3" destOrd="0" presId="urn:microsoft.com/office/officeart/2016/7/layout/BasicLinearProcessNumbered"/>
    <dgm:cxn modelId="{02628DD0-C00B-4328-A6EC-B6C3816DE01F}" type="presParOf" srcId="{C2E8DBD3-00DA-4130-A826-45B943DAFC7B}" destId="{2C6F9372-53B7-465F-9A9B-0500316C05F6}" srcOrd="3" destOrd="0" presId="urn:microsoft.com/office/officeart/2016/7/layout/BasicLinearProcessNumbered"/>
    <dgm:cxn modelId="{313FBED8-5E7F-4F05-8548-6E45FBA92B6D}" type="presParOf" srcId="{C2E8DBD3-00DA-4130-A826-45B943DAFC7B}" destId="{47708E01-2063-4984-9C2C-4AD2D1550797}" srcOrd="4" destOrd="0" presId="urn:microsoft.com/office/officeart/2016/7/layout/BasicLinearProcessNumbered"/>
    <dgm:cxn modelId="{B9EB75FD-9E5D-4785-8D68-0C5DCBC8B683}" type="presParOf" srcId="{47708E01-2063-4984-9C2C-4AD2D1550797}" destId="{B2ED51AD-74DE-4F4D-8BFA-8AA0728FB4CF}" srcOrd="0" destOrd="0" presId="urn:microsoft.com/office/officeart/2016/7/layout/BasicLinearProcessNumbered"/>
    <dgm:cxn modelId="{FD20CC6A-6D5C-4478-9CD7-6EC3FF7FFCE7}" type="presParOf" srcId="{47708E01-2063-4984-9C2C-4AD2D1550797}" destId="{C278BD9D-1911-4D61-B4BA-1053F22633BC}" srcOrd="1" destOrd="0" presId="urn:microsoft.com/office/officeart/2016/7/layout/BasicLinearProcessNumbered"/>
    <dgm:cxn modelId="{EC600EFA-3B9D-47C3-B32B-762242CEF484}" type="presParOf" srcId="{47708E01-2063-4984-9C2C-4AD2D1550797}" destId="{773573A4-4E59-4144-BD6E-DAB9573841BD}" srcOrd="2" destOrd="0" presId="urn:microsoft.com/office/officeart/2016/7/layout/BasicLinearProcessNumbered"/>
    <dgm:cxn modelId="{8CF4A495-4F19-4283-9E6B-D4252059BAEF}" type="presParOf" srcId="{47708E01-2063-4984-9C2C-4AD2D1550797}" destId="{DDB549F4-26CA-4ECE-9D20-9340600F3DEA}" srcOrd="3" destOrd="0" presId="urn:microsoft.com/office/officeart/2016/7/layout/BasicLinearProcessNumbered"/>
    <dgm:cxn modelId="{121856F5-24FB-4F42-8D3D-8418EABCEB0D}" type="presParOf" srcId="{C2E8DBD3-00DA-4130-A826-45B943DAFC7B}" destId="{A34B8845-4BB6-49A4-B8A1-2DA4D5A27FD7}" srcOrd="5" destOrd="0" presId="urn:microsoft.com/office/officeart/2016/7/layout/BasicLinearProcessNumbered"/>
    <dgm:cxn modelId="{2564F8F2-8A63-4079-9072-E51779FF70D3}" type="presParOf" srcId="{C2E8DBD3-00DA-4130-A826-45B943DAFC7B}" destId="{B812CA3C-27AB-4FFC-BD82-D0E6CD712876}" srcOrd="6" destOrd="0" presId="urn:microsoft.com/office/officeart/2016/7/layout/BasicLinearProcessNumbered"/>
    <dgm:cxn modelId="{D79CC2D8-F512-4812-82E4-1AFB3312EC99}" type="presParOf" srcId="{B812CA3C-27AB-4FFC-BD82-D0E6CD712876}" destId="{D03FD546-ECBD-420A-8E36-97B4D0C6B988}" srcOrd="0" destOrd="0" presId="urn:microsoft.com/office/officeart/2016/7/layout/BasicLinearProcessNumbered"/>
    <dgm:cxn modelId="{54C14693-43EA-4D6E-A56B-BAF512B9404C}" type="presParOf" srcId="{B812CA3C-27AB-4FFC-BD82-D0E6CD712876}" destId="{A91184EE-3954-4380-AB60-6A4BAAC1BD45}" srcOrd="1" destOrd="0" presId="urn:microsoft.com/office/officeart/2016/7/layout/BasicLinearProcessNumbered"/>
    <dgm:cxn modelId="{3F8AFC6B-F352-4E9D-B42B-BD6D30CADE64}" type="presParOf" srcId="{B812CA3C-27AB-4FFC-BD82-D0E6CD712876}" destId="{BA9E6447-9B8C-417E-9676-CA5295C384E0}" srcOrd="2" destOrd="0" presId="urn:microsoft.com/office/officeart/2016/7/layout/BasicLinearProcessNumbered"/>
    <dgm:cxn modelId="{6F143848-04BF-446F-A432-0584B584BC8B}" type="presParOf" srcId="{B812CA3C-27AB-4FFC-BD82-D0E6CD712876}" destId="{B70A1E23-A3D6-4202-A7C4-8D8D6A33F86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B50AD9-478F-4575-891F-8FFD73F76A6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07B19D6-FBB8-49C0-A416-A940635A6A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1. Customer logs in or registers.</a:t>
          </a:r>
        </a:p>
      </dgm:t>
    </dgm:pt>
    <dgm:pt modelId="{DDEA3D59-4F95-4B8A-AE8B-6161C0D7C370}" type="parTrans" cxnId="{B68C5222-5B80-478A-B144-47C70F190EF1}">
      <dgm:prSet/>
      <dgm:spPr/>
      <dgm:t>
        <a:bodyPr/>
        <a:lstStyle/>
        <a:p>
          <a:endParaRPr lang="en-US"/>
        </a:p>
      </dgm:t>
    </dgm:pt>
    <dgm:pt modelId="{50F07546-6C4D-4341-AEE3-4491BEB81D0B}" type="sibTrans" cxnId="{B68C5222-5B80-478A-B144-47C70F190E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08F13B-C6A5-40AF-8354-934EA05034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2. Customer selects Grocery Stores.</a:t>
          </a:r>
        </a:p>
      </dgm:t>
    </dgm:pt>
    <dgm:pt modelId="{486F05B2-68BB-4AFB-9D28-1CD1AFD98B15}" type="parTrans" cxnId="{4BE32C32-2528-4A86-A9E0-B971F9137DF6}">
      <dgm:prSet/>
      <dgm:spPr/>
      <dgm:t>
        <a:bodyPr/>
        <a:lstStyle/>
        <a:p>
          <a:endParaRPr lang="en-US"/>
        </a:p>
      </dgm:t>
    </dgm:pt>
    <dgm:pt modelId="{7AE4F0C0-491B-4DAB-9CB1-4C35F577A60D}" type="sibTrans" cxnId="{4BE32C32-2528-4A86-A9E0-B971F9137D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9E195D-7B3D-4875-9AC5-167D19EB48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3. Browses stores, views available items, and places an order.</a:t>
          </a:r>
        </a:p>
      </dgm:t>
    </dgm:pt>
    <dgm:pt modelId="{F89FDCB8-C7E8-40AC-9FC3-BDB4518DB5E0}" type="parTrans" cxnId="{8569112C-75BC-4914-85EE-F310E93A90CB}">
      <dgm:prSet/>
      <dgm:spPr/>
      <dgm:t>
        <a:bodyPr/>
        <a:lstStyle/>
        <a:p>
          <a:endParaRPr lang="en-US"/>
        </a:p>
      </dgm:t>
    </dgm:pt>
    <dgm:pt modelId="{B58555CD-3378-4D61-8174-DB6FA535BAE4}" type="sibTrans" cxnId="{8569112C-75BC-4914-85EE-F310E93A90C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4131BD1-75EC-43CF-9BAF-CFF243ADE8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4. Store Manager processes the order and assigns delivery partner.</a:t>
          </a:r>
        </a:p>
      </dgm:t>
    </dgm:pt>
    <dgm:pt modelId="{1F6F56D4-E4D9-4BCA-898E-478E4F5E5388}" type="parTrans" cxnId="{D7029DDD-142F-4B37-ACAE-0F683600269B}">
      <dgm:prSet/>
      <dgm:spPr/>
      <dgm:t>
        <a:bodyPr/>
        <a:lstStyle/>
        <a:p>
          <a:endParaRPr lang="en-US"/>
        </a:p>
      </dgm:t>
    </dgm:pt>
    <dgm:pt modelId="{B35F6263-16A8-418C-B654-D1F304BE5161}" type="sibTrans" cxnId="{D7029DDD-142F-4B37-ACAE-0F68360026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B64D0C-9FA0-4D23-A94C-B224BEF1ABA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6. Delivery Manager assigns delivery tasks.</a:t>
          </a:r>
        </a:p>
      </dgm:t>
    </dgm:pt>
    <dgm:pt modelId="{866DC209-76DB-4FAB-A32A-91E2462E34A4}" type="parTrans" cxnId="{1560FECD-11F0-4137-A209-07ADA05DEF25}">
      <dgm:prSet/>
      <dgm:spPr/>
      <dgm:t>
        <a:bodyPr/>
        <a:lstStyle/>
        <a:p>
          <a:endParaRPr lang="en-US"/>
        </a:p>
      </dgm:t>
    </dgm:pt>
    <dgm:pt modelId="{5489852B-434D-497B-8F71-F08743AEF956}" type="sibTrans" cxnId="{1560FECD-11F0-4137-A209-07ADA05DEF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819299-A37A-48EE-865B-BC3DB63F40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7. Delivery Boy updates delivery status.</a:t>
          </a:r>
        </a:p>
      </dgm:t>
    </dgm:pt>
    <dgm:pt modelId="{45D0D2C7-D28F-487C-A61E-66FCA70D67E4}" type="parTrans" cxnId="{4951B6F4-2D83-4D9B-850A-9170FE89BC7A}">
      <dgm:prSet/>
      <dgm:spPr/>
      <dgm:t>
        <a:bodyPr/>
        <a:lstStyle/>
        <a:p>
          <a:endParaRPr lang="en-US"/>
        </a:p>
      </dgm:t>
    </dgm:pt>
    <dgm:pt modelId="{FCC8413E-D3C2-4519-9A6F-3FC5FC4AB8C5}" type="sibTrans" cxnId="{4951B6F4-2D83-4D9B-850A-9170FE89BC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042EF4-47E7-4683-9D63-DACEDEB349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8. Customer tracks order and provides feedback.</a:t>
          </a:r>
        </a:p>
      </dgm:t>
    </dgm:pt>
    <dgm:pt modelId="{D097743A-9B69-49A5-A443-530A70B5F497}" type="parTrans" cxnId="{BC540AFE-9411-4392-B1A0-5D3B5F33DE3A}">
      <dgm:prSet/>
      <dgm:spPr/>
      <dgm:t>
        <a:bodyPr/>
        <a:lstStyle/>
        <a:p>
          <a:endParaRPr lang="en-US"/>
        </a:p>
      </dgm:t>
    </dgm:pt>
    <dgm:pt modelId="{70C3795B-0D00-4177-A4A5-98CBACED9F30}" type="sibTrans" cxnId="{BC540AFE-9411-4392-B1A0-5D3B5F33DE3A}">
      <dgm:prSet/>
      <dgm:spPr/>
      <dgm:t>
        <a:bodyPr/>
        <a:lstStyle/>
        <a:p>
          <a:endParaRPr lang="en-US"/>
        </a:p>
      </dgm:t>
    </dgm:pt>
    <dgm:pt modelId="{214BCC24-0728-4FE8-A8CC-83E37BA25AA2}" type="pres">
      <dgm:prSet presAssocID="{21B50AD9-478F-4575-891F-8FFD73F76A6A}" presName="root" presStyleCnt="0">
        <dgm:presLayoutVars>
          <dgm:dir/>
          <dgm:resizeHandles val="exact"/>
        </dgm:presLayoutVars>
      </dgm:prSet>
      <dgm:spPr/>
    </dgm:pt>
    <dgm:pt modelId="{B0F51216-5FD4-430F-8A15-1F5EC0F847B2}" type="pres">
      <dgm:prSet presAssocID="{207B19D6-FBB8-49C0-A416-A940635A6AB6}" presName="compNode" presStyleCnt="0"/>
      <dgm:spPr/>
    </dgm:pt>
    <dgm:pt modelId="{332BE0EC-E8FF-4412-BC06-390E571797C1}" type="pres">
      <dgm:prSet presAssocID="{207B19D6-FBB8-49C0-A416-A940635A6AB6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ADE57942-0F31-427D-B236-42CFB49EDA31}" type="pres">
      <dgm:prSet presAssocID="{207B19D6-FBB8-49C0-A416-A940635A6AB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EB016D1-D76C-4F9D-8011-5987896393A8}" type="pres">
      <dgm:prSet presAssocID="{207B19D6-FBB8-49C0-A416-A940635A6AB6}" presName="spaceRect" presStyleCnt="0"/>
      <dgm:spPr/>
    </dgm:pt>
    <dgm:pt modelId="{D1F0E13C-7441-459F-A326-5AE2CD8AC535}" type="pres">
      <dgm:prSet presAssocID="{207B19D6-FBB8-49C0-A416-A940635A6AB6}" presName="textRect" presStyleLbl="revTx" presStyleIdx="0" presStyleCnt="7">
        <dgm:presLayoutVars>
          <dgm:chMax val="1"/>
          <dgm:chPref val="1"/>
        </dgm:presLayoutVars>
      </dgm:prSet>
      <dgm:spPr/>
    </dgm:pt>
    <dgm:pt modelId="{0A1A4DDE-7F96-4DF4-9E1A-8EC407F86666}" type="pres">
      <dgm:prSet presAssocID="{50F07546-6C4D-4341-AEE3-4491BEB81D0B}" presName="sibTrans" presStyleCnt="0"/>
      <dgm:spPr/>
    </dgm:pt>
    <dgm:pt modelId="{367D2130-CFA5-4750-9995-0441B0311156}" type="pres">
      <dgm:prSet presAssocID="{9A08F13B-C6A5-40AF-8354-934EA050349D}" presName="compNode" presStyleCnt="0"/>
      <dgm:spPr/>
    </dgm:pt>
    <dgm:pt modelId="{E6BC989E-C449-4BA1-A460-EF165855387E}" type="pres">
      <dgm:prSet presAssocID="{9A08F13B-C6A5-40AF-8354-934EA050349D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CBC72704-304C-4088-929A-7A5599169E9F}" type="pres">
      <dgm:prSet presAssocID="{9A08F13B-C6A5-40AF-8354-934EA050349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95876095-71B9-43B8-B360-C2E667819B3E}" type="pres">
      <dgm:prSet presAssocID="{9A08F13B-C6A5-40AF-8354-934EA050349D}" presName="spaceRect" presStyleCnt="0"/>
      <dgm:spPr/>
    </dgm:pt>
    <dgm:pt modelId="{6283702D-6AC8-45C3-89F1-B95B195098FE}" type="pres">
      <dgm:prSet presAssocID="{9A08F13B-C6A5-40AF-8354-934EA050349D}" presName="textRect" presStyleLbl="revTx" presStyleIdx="1" presStyleCnt="7">
        <dgm:presLayoutVars>
          <dgm:chMax val="1"/>
          <dgm:chPref val="1"/>
        </dgm:presLayoutVars>
      </dgm:prSet>
      <dgm:spPr/>
    </dgm:pt>
    <dgm:pt modelId="{1F28629D-2085-4F61-A0B4-DBE996E1E1DA}" type="pres">
      <dgm:prSet presAssocID="{7AE4F0C0-491B-4DAB-9CB1-4C35F577A60D}" presName="sibTrans" presStyleCnt="0"/>
      <dgm:spPr/>
    </dgm:pt>
    <dgm:pt modelId="{D74A70F8-1656-4B9F-A4D6-F4CA57000FCC}" type="pres">
      <dgm:prSet presAssocID="{9B9E195D-7B3D-4875-9AC5-167D19EB48A5}" presName="compNode" presStyleCnt="0"/>
      <dgm:spPr/>
    </dgm:pt>
    <dgm:pt modelId="{3BF0449C-1F39-4EF6-AB3A-506A2E607487}" type="pres">
      <dgm:prSet presAssocID="{9B9E195D-7B3D-4875-9AC5-167D19EB48A5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CF8ED6C2-331F-4072-804B-DAE82C52E79A}" type="pres">
      <dgm:prSet presAssocID="{9B9E195D-7B3D-4875-9AC5-167D19EB48A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FB300339-A088-43C9-923C-B3A3CE036E54}" type="pres">
      <dgm:prSet presAssocID="{9B9E195D-7B3D-4875-9AC5-167D19EB48A5}" presName="spaceRect" presStyleCnt="0"/>
      <dgm:spPr/>
    </dgm:pt>
    <dgm:pt modelId="{AC89CE37-A035-4FE4-8461-8C1F184A9994}" type="pres">
      <dgm:prSet presAssocID="{9B9E195D-7B3D-4875-9AC5-167D19EB48A5}" presName="textRect" presStyleLbl="revTx" presStyleIdx="2" presStyleCnt="7">
        <dgm:presLayoutVars>
          <dgm:chMax val="1"/>
          <dgm:chPref val="1"/>
        </dgm:presLayoutVars>
      </dgm:prSet>
      <dgm:spPr/>
    </dgm:pt>
    <dgm:pt modelId="{05F351AA-FD0A-4AEA-A8D5-4A955184B8F4}" type="pres">
      <dgm:prSet presAssocID="{B58555CD-3378-4D61-8174-DB6FA535BAE4}" presName="sibTrans" presStyleCnt="0"/>
      <dgm:spPr/>
    </dgm:pt>
    <dgm:pt modelId="{16CD287D-76BD-48B2-AF7A-AEAFFC54DDD5}" type="pres">
      <dgm:prSet presAssocID="{64131BD1-75EC-43CF-9BAF-CFF243ADE857}" presName="compNode" presStyleCnt="0"/>
      <dgm:spPr/>
    </dgm:pt>
    <dgm:pt modelId="{0CA8A384-DD7B-447B-8C8A-8BBB2796DAE6}" type="pres">
      <dgm:prSet presAssocID="{64131BD1-75EC-43CF-9BAF-CFF243ADE857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6000E421-D657-4731-B325-94EE3676AF89}" type="pres">
      <dgm:prSet presAssocID="{64131BD1-75EC-43CF-9BAF-CFF243ADE85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801407F-ACF2-43B4-AF7F-D6EC67858531}" type="pres">
      <dgm:prSet presAssocID="{64131BD1-75EC-43CF-9BAF-CFF243ADE857}" presName="spaceRect" presStyleCnt="0"/>
      <dgm:spPr/>
    </dgm:pt>
    <dgm:pt modelId="{5A0E888B-D490-4D5E-B23F-0D3EAB6167F5}" type="pres">
      <dgm:prSet presAssocID="{64131BD1-75EC-43CF-9BAF-CFF243ADE857}" presName="textRect" presStyleLbl="revTx" presStyleIdx="3" presStyleCnt="7">
        <dgm:presLayoutVars>
          <dgm:chMax val="1"/>
          <dgm:chPref val="1"/>
        </dgm:presLayoutVars>
      </dgm:prSet>
      <dgm:spPr/>
    </dgm:pt>
    <dgm:pt modelId="{FAEE71A2-9F34-4D71-9CDF-1C9BD8A42977}" type="pres">
      <dgm:prSet presAssocID="{B35F6263-16A8-418C-B654-D1F304BE5161}" presName="sibTrans" presStyleCnt="0"/>
      <dgm:spPr/>
    </dgm:pt>
    <dgm:pt modelId="{DAFC1F63-1146-437C-8A31-D006AD5B8723}" type="pres">
      <dgm:prSet presAssocID="{6FB64D0C-9FA0-4D23-A94C-B224BEF1ABA3}" presName="compNode" presStyleCnt="0"/>
      <dgm:spPr/>
    </dgm:pt>
    <dgm:pt modelId="{DBB7CF86-061F-40A4-A8CC-A990D54478C5}" type="pres">
      <dgm:prSet presAssocID="{6FB64D0C-9FA0-4D23-A94C-B224BEF1ABA3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831DA2E2-37D1-4663-9C1F-0A4C40EB03C8}" type="pres">
      <dgm:prSet presAssocID="{6FB64D0C-9FA0-4D23-A94C-B224BEF1ABA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735F2EF5-CC90-4BF7-9C37-DCE9294A6AC9}" type="pres">
      <dgm:prSet presAssocID="{6FB64D0C-9FA0-4D23-A94C-B224BEF1ABA3}" presName="spaceRect" presStyleCnt="0"/>
      <dgm:spPr/>
    </dgm:pt>
    <dgm:pt modelId="{D11AEB7F-70EC-4F9E-9650-A27388AA95A8}" type="pres">
      <dgm:prSet presAssocID="{6FB64D0C-9FA0-4D23-A94C-B224BEF1ABA3}" presName="textRect" presStyleLbl="revTx" presStyleIdx="4" presStyleCnt="7">
        <dgm:presLayoutVars>
          <dgm:chMax val="1"/>
          <dgm:chPref val="1"/>
        </dgm:presLayoutVars>
      </dgm:prSet>
      <dgm:spPr/>
    </dgm:pt>
    <dgm:pt modelId="{BCF477B5-3B42-4CB5-9296-A4494FAB4AC7}" type="pres">
      <dgm:prSet presAssocID="{5489852B-434D-497B-8F71-F08743AEF956}" presName="sibTrans" presStyleCnt="0"/>
      <dgm:spPr/>
    </dgm:pt>
    <dgm:pt modelId="{8A0CA20E-7D0E-4E5F-9640-5D6CECDC91CD}" type="pres">
      <dgm:prSet presAssocID="{33819299-A37A-48EE-865B-BC3DB63F40A5}" presName="compNode" presStyleCnt="0"/>
      <dgm:spPr/>
    </dgm:pt>
    <dgm:pt modelId="{CC2168C2-7F75-4D59-9B7F-525634368B9E}" type="pres">
      <dgm:prSet presAssocID="{33819299-A37A-48EE-865B-BC3DB63F40A5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4EA2088A-D719-426E-A90B-2A2FA9417B87}" type="pres">
      <dgm:prSet presAssocID="{33819299-A37A-48EE-865B-BC3DB63F40A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9AAB8754-B378-4A5A-812E-66DEBE35ACD9}" type="pres">
      <dgm:prSet presAssocID="{33819299-A37A-48EE-865B-BC3DB63F40A5}" presName="spaceRect" presStyleCnt="0"/>
      <dgm:spPr/>
    </dgm:pt>
    <dgm:pt modelId="{C568B209-4E46-4031-AF13-6C85C51E9693}" type="pres">
      <dgm:prSet presAssocID="{33819299-A37A-48EE-865B-BC3DB63F40A5}" presName="textRect" presStyleLbl="revTx" presStyleIdx="5" presStyleCnt="7">
        <dgm:presLayoutVars>
          <dgm:chMax val="1"/>
          <dgm:chPref val="1"/>
        </dgm:presLayoutVars>
      </dgm:prSet>
      <dgm:spPr/>
    </dgm:pt>
    <dgm:pt modelId="{32881483-8D4A-4F06-A2DE-9336B43D83C5}" type="pres">
      <dgm:prSet presAssocID="{FCC8413E-D3C2-4519-9A6F-3FC5FC4AB8C5}" presName="sibTrans" presStyleCnt="0"/>
      <dgm:spPr/>
    </dgm:pt>
    <dgm:pt modelId="{A7EA8918-B6F3-423B-950A-8091E806BBED}" type="pres">
      <dgm:prSet presAssocID="{61042EF4-47E7-4683-9D63-DACEDEB349A1}" presName="compNode" presStyleCnt="0"/>
      <dgm:spPr/>
    </dgm:pt>
    <dgm:pt modelId="{B3142694-C78E-4A81-A74B-310894D06901}" type="pres">
      <dgm:prSet presAssocID="{61042EF4-47E7-4683-9D63-DACEDEB349A1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B467D59-F979-4741-A8CA-8D57C3002B54}" type="pres">
      <dgm:prSet presAssocID="{61042EF4-47E7-4683-9D63-DACEDEB349A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746B0F2B-9677-4A50-A245-5399145E00CC}" type="pres">
      <dgm:prSet presAssocID="{61042EF4-47E7-4683-9D63-DACEDEB349A1}" presName="spaceRect" presStyleCnt="0"/>
      <dgm:spPr/>
    </dgm:pt>
    <dgm:pt modelId="{57BD6716-E4AC-4FE3-A9BD-A05BA4D80753}" type="pres">
      <dgm:prSet presAssocID="{61042EF4-47E7-4683-9D63-DACEDEB349A1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F5572502-69A9-4466-94F7-C8135BD940F0}" type="presOf" srcId="{61042EF4-47E7-4683-9D63-DACEDEB349A1}" destId="{57BD6716-E4AC-4FE3-A9BD-A05BA4D80753}" srcOrd="0" destOrd="0" presId="urn:microsoft.com/office/officeart/2018/5/layout/IconLeafLabelList"/>
    <dgm:cxn modelId="{A658850B-61FB-478B-9D4E-840287FE0BE2}" type="presOf" srcId="{9A08F13B-C6A5-40AF-8354-934EA050349D}" destId="{6283702D-6AC8-45C3-89F1-B95B195098FE}" srcOrd="0" destOrd="0" presId="urn:microsoft.com/office/officeart/2018/5/layout/IconLeafLabelList"/>
    <dgm:cxn modelId="{614B0A0D-A69B-4E2B-8DE1-892F789CEF5D}" type="presOf" srcId="{9B9E195D-7B3D-4875-9AC5-167D19EB48A5}" destId="{AC89CE37-A035-4FE4-8461-8C1F184A9994}" srcOrd="0" destOrd="0" presId="urn:microsoft.com/office/officeart/2018/5/layout/IconLeafLabelList"/>
    <dgm:cxn modelId="{FD2D661B-3F2B-41D9-AF0C-9FC0B2A153B9}" type="presOf" srcId="{207B19D6-FBB8-49C0-A416-A940635A6AB6}" destId="{D1F0E13C-7441-459F-A326-5AE2CD8AC535}" srcOrd="0" destOrd="0" presId="urn:microsoft.com/office/officeart/2018/5/layout/IconLeafLabelList"/>
    <dgm:cxn modelId="{B68C5222-5B80-478A-B144-47C70F190EF1}" srcId="{21B50AD9-478F-4575-891F-8FFD73F76A6A}" destId="{207B19D6-FBB8-49C0-A416-A940635A6AB6}" srcOrd="0" destOrd="0" parTransId="{DDEA3D59-4F95-4B8A-AE8B-6161C0D7C370}" sibTransId="{50F07546-6C4D-4341-AEE3-4491BEB81D0B}"/>
    <dgm:cxn modelId="{8569112C-75BC-4914-85EE-F310E93A90CB}" srcId="{21B50AD9-478F-4575-891F-8FFD73F76A6A}" destId="{9B9E195D-7B3D-4875-9AC5-167D19EB48A5}" srcOrd="2" destOrd="0" parTransId="{F89FDCB8-C7E8-40AC-9FC3-BDB4518DB5E0}" sibTransId="{B58555CD-3378-4D61-8174-DB6FA535BAE4}"/>
    <dgm:cxn modelId="{4BE32C32-2528-4A86-A9E0-B971F9137DF6}" srcId="{21B50AD9-478F-4575-891F-8FFD73F76A6A}" destId="{9A08F13B-C6A5-40AF-8354-934EA050349D}" srcOrd="1" destOrd="0" parTransId="{486F05B2-68BB-4AFB-9D28-1CD1AFD98B15}" sibTransId="{7AE4F0C0-491B-4DAB-9CB1-4C35F577A60D}"/>
    <dgm:cxn modelId="{AA5F3765-C7FC-4A5B-BAC8-0B6AB9FFB147}" type="presOf" srcId="{33819299-A37A-48EE-865B-BC3DB63F40A5}" destId="{C568B209-4E46-4031-AF13-6C85C51E9693}" srcOrd="0" destOrd="0" presId="urn:microsoft.com/office/officeart/2018/5/layout/IconLeafLabelList"/>
    <dgm:cxn modelId="{3AF10B54-2412-4883-8C29-C7D94846BAC1}" type="presOf" srcId="{6FB64D0C-9FA0-4D23-A94C-B224BEF1ABA3}" destId="{D11AEB7F-70EC-4F9E-9650-A27388AA95A8}" srcOrd="0" destOrd="0" presId="urn:microsoft.com/office/officeart/2018/5/layout/IconLeafLabelList"/>
    <dgm:cxn modelId="{1560FECD-11F0-4137-A209-07ADA05DEF25}" srcId="{21B50AD9-478F-4575-891F-8FFD73F76A6A}" destId="{6FB64D0C-9FA0-4D23-A94C-B224BEF1ABA3}" srcOrd="4" destOrd="0" parTransId="{866DC209-76DB-4FAB-A32A-91E2462E34A4}" sibTransId="{5489852B-434D-497B-8F71-F08743AEF956}"/>
    <dgm:cxn modelId="{EE9E3BD2-9C39-43F9-B802-749E90170AF7}" type="presOf" srcId="{64131BD1-75EC-43CF-9BAF-CFF243ADE857}" destId="{5A0E888B-D490-4D5E-B23F-0D3EAB6167F5}" srcOrd="0" destOrd="0" presId="urn:microsoft.com/office/officeart/2018/5/layout/IconLeafLabelList"/>
    <dgm:cxn modelId="{D7029DDD-142F-4B37-ACAE-0F683600269B}" srcId="{21B50AD9-478F-4575-891F-8FFD73F76A6A}" destId="{64131BD1-75EC-43CF-9BAF-CFF243ADE857}" srcOrd="3" destOrd="0" parTransId="{1F6F56D4-E4D9-4BCA-898E-478E4F5E5388}" sibTransId="{B35F6263-16A8-418C-B654-D1F304BE5161}"/>
    <dgm:cxn modelId="{4951B6F4-2D83-4D9B-850A-9170FE89BC7A}" srcId="{21B50AD9-478F-4575-891F-8FFD73F76A6A}" destId="{33819299-A37A-48EE-865B-BC3DB63F40A5}" srcOrd="5" destOrd="0" parTransId="{45D0D2C7-D28F-487C-A61E-66FCA70D67E4}" sibTransId="{FCC8413E-D3C2-4519-9A6F-3FC5FC4AB8C5}"/>
    <dgm:cxn modelId="{FD435CFD-F404-4D71-8035-27709B53E48C}" type="presOf" srcId="{21B50AD9-478F-4575-891F-8FFD73F76A6A}" destId="{214BCC24-0728-4FE8-A8CC-83E37BA25AA2}" srcOrd="0" destOrd="0" presId="urn:microsoft.com/office/officeart/2018/5/layout/IconLeafLabelList"/>
    <dgm:cxn modelId="{BC540AFE-9411-4392-B1A0-5D3B5F33DE3A}" srcId="{21B50AD9-478F-4575-891F-8FFD73F76A6A}" destId="{61042EF4-47E7-4683-9D63-DACEDEB349A1}" srcOrd="6" destOrd="0" parTransId="{D097743A-9B69-49A5-A443-530A70B5F497}" sibTransId="{70C3795B-0D00-4177-A4A5-98CBACED9F30}"/>
    <dgm:cxn modelId="{0439FF41-4133-43A0-8D7F-65A9CF853EC3}" type="presParOf" srcId="{214BCC24-0728-4FE8-A8CC-83E37BA25AA2}" destId="{B0F51216-5FD4-430F-8A15-1F5EC0F847B2}" srcOrd="0" destOrd="0" presId="urn:microsoft.com/office/officeart/2018/5/layout/IconLeafLabelList"/>
    <dgm:cxn modelId="{A494C0E3-4A03-453E-8A53-337D2A800265}" type="presParOf" srcId="{B0F51216-5FD4-430F-8A15-1F5EC0F847B2}" destId="{332BE0EC-E8FF-4412-BC06-390E571797C1}" srcOrd="0" destOrd="0" presId="urn:microsoft.com/office/officeart/2018/5/layout/IconLeafLabelList"/>
    <dgm:cxn modelId="{F3F66751-6E11-48CC-BF2F-59AD88ABC7B6}" type="presParOf" srcId="{B0F51216-5FD4-430F-8A15-1F5EC0F847B2}" destId="{ADE57942-0F31-427D-B236-42CFB49EDA31}" srcOrd="1" destOrd="0" presId="urn:microsoft.com/office/officeart/2018/5/layout/IconLeafLabelList"/>
    <dgm:cxn modelId="{578E2058-89B1-448D-9B3B-D82F6B922429}" type="presParOf" srcId="{B0F51216-5FD4-430F-8A15-1F5EC0F847B2}" destId="{5EB016D1-D76C-4F9D-8011-5987896393A8}" srcOrd="2" destOrd="0" presId="urn:microsoft.com/office/officeart/2018/5/layout/IconLeafLabelList"/>
    <dgm:cxn modelId="{D1C63003-51B4-4437-8CEC-27B0D75A1348}" type="presParOf" srcId="{B0F51216-5FD4-430F-8A15-1F5EC0F847B2}" destId="{D1F0E13C-7441-459F-A326-5AE2CD8AC535}" srcOrd="3" destOrd="0" presId="urn:microsoft.com/office/officeart/2018/5/layout/IconLeafLabelList"/>
    <dgm:cxn modelId="{EDD4CC8F-A610-4DD9-858B-1CCBE469B64E}" type="presParOf" srcId="{214BCC24-0728-4FE8-A8CC-83E37BA25AA2}" destId="{0A1A4DDE-7F96-4DF4-9E1A-8EC407F86666}" srcOrd="1" destOrd="0" presId="urn:microsoft.com/office/officeart/2018/5/layout/IconLeafLabelList"/>
    <dgm:cxn modelId="{9FA10317-E09A-4FE2-A1D9-24691EE23D9E}" type="presParOf" srcId="{214BCC24-0728-4FE8-A8CC-83E37BA25AA2}" destId="{367D2130-CFA5-4750-9995-0441B0311156}" srcOrd="2" destOrd="0" presId="urn:microsoft.com/office/officeart/2018/5/layout/IconLeafLabelList"/>
    <dgm:cxn modelId="{CE9177A3-728A-4061-929C-AE36CB25A3E6}" type="presParOf" srcId="{367D2130-CFA5-4750-9995-0441B0311156}" destId="{E6BC989E-C449-4BA1-A460-EF165855387E}" srcOrd="0" destOrd="0" presId="urn:microsoft.com/office/officeart/2018/5/layout/IconLeafLabelList"/>
    <dgm:cxn modelId="{9235A9B9-5A29-4055-8B90-96BE554D5655}" type="presParOf" srcId="{367D2130-CFA5-4750-9995-0441B0311156}" destId="{CBC72704-304C-4088-929A-7A5599169E9F}" srcOrd="1" destOrd="0" presId="urn:microsoft.com/office/officeart/2018/5/layout/IconLeafLabelList"/>
    <dgm:cxn modelId="{98E6B429-BFE2-4734-9339-FB8A49B00F55}" type="presParOf" srcId="{367D2130-CFA5-4750-9995-0441B0311156}" destId="{95876095-71B9-43B8-B360-C2E667819B3E}" srcOrd="2" destOrd="0" presId="urn:microsoft.com/office/officeart/2018/5/layout/IconLeafLabelList"/>
    <dgm:cxn modelId="{F68BB64F-BBB2-4BB5-B415-78E73C0B8FA7}" type="presParOf" srcId="{367D2130-CFA5-4750-9995-0441B0311156}" destId="{6283702D-6AC8-45C3-89F1-B95B195098FE}" srcOrd="3" destOrd="0" presId="urn:microsoft.com/office/officeart/2018/5/layout/IconLeafLabelList"/>
    <dgm:cxn modelId="{8D95688E-856D-47DA-9301-E80BBA804745}" type="presParOf" srcId="{214BCC24-0728-4FE8-A8CC-83E37BA25AA2}" destId="{1F28629D-2085-4F61-A0B4-DBE996E1E1DA}" srcOrd="3" destOrd="0" presId="urn:microsoft.com/office/officeart/2018/5/layout/IconLeafLabelList"/>
    <dgm:cxn modelId="{47451F08-3D5C-4E0D-9FDC-004D65471EAC}" type="presParOf" srcId="{214BCC24-0728-4FE8-A8CC-83E37BA25AA2}" destId="{D74A70F8-1656-4B9F-A4D6-F4CA57000FCC}" srcOrd="4" destOrd="0" presId="urn:microsoft.com/office/officeart/2018/5/layout/IconLeafLabelList"/>
    <dgm:cxn modelId="{FD69CE74-6AFC-4C7D-9E12-483810B0C79D}" type="presParOf" srcId="{D74A70F8-1656-4B9F-A4D6-F4CA57000FCC}" destId="{3BF0449C-1F39-4EF6-AB3A-506A2E607487}" srcOrd="0" destOrd="0" presId="urn:microsoft.com/office/officeart/2018/5/layout/IconLeafLabelList"/>
    <dgm:cxn modelId="{A2DE00B2-B87A-4406-B36E-736B99330D82}" type="presParOf" srcId="{D74A70F8-1656-4B9F-A4D6-F4CA57000FCC}" destId="{CF8ED6C2-331F-4072-804B-DAE82C52E79A}" srcOrd="1" destOrd="0" presId="urn:microsoft.com/office/officeart/2018/5/layout/IconLeafLabelList"/>
    <dgm:cxn modelId="{AD8F9657-A144-40E3-B16E-91A8B8CFAE97}" type="presParOf" srcId="{D74A70F8-1656-4B9F-A4D6-F4CA57000FCC}" destId="{FB300339-A088-43C9-923C-B3A3CE036E54}" srcOrd="2" destOrd="0" presId="urn:microsoft.com/office/officeart/2018/5/layout/IconLeafLabelList"/>
    <dgm:cxn modelId="{1FB965BE-0CA8-44D0-BA78-8A375B78CC66}" type="presParOf" srcId="{D74A70F8-1656-4B9F-A4D6-F4CA57000FCC}" destId="{AC89CE37-A035-4FE4-8461-8C1F184A9994}" srcOrd="3" destOrd="0" presId="urn:microsoft.com/office/officeart/2018/5/layout/IconLeafLabelList"/>
    <dgm:cxn modelId="{5979A137-9A36-4480-80A8-B1E981F5254B}" type="presParOf" srcId="{214BCC24-0728-4FE8-A8CC-83E37BA25AA2}" destId="{05F351AA-FD0A-4AEA-A8D5-4A955184B8F4}" srcOrd="5" destOrd="0" presId="urn:microsoft.com/office/officeart/2018/5/layout/IconLeafLabelList"/>
    <dgm:cxn modelId="{682A59EB-59D0-49F4-A21F-20718C4EE440}" type="presParOf" srcId="{214BCC24-0728-4FE8-A8CC-83E37BA25AA2}" destId="{16CD287D-76BD-48B2-AF7A-AEAFFC54DDD5}" srcOrd="6" destOrd="0" presId="urn:microsoft.com/office/officeart/2018/5/layout/IconLeafLabelList"/>
    <dgm:cxn modelId="{4B248D55-9232-4AFB-8010-8FD6D5712EF5}" type="presParOf" srcId="{16CD287D-76BD-48B2-AF7A-AEAFFC54DDD5}" destId="{0CA8A384-DD7B-447B-8C8A-8BBB2796DAE6}" srcOrd="0" destOrd="0" presId="urn:microsoft.com/office/officeart/2018/5/layout/IconLeafLabelList"/>
    <dgm:cxn modelId="{9AB1A722-808E-4E39-924A-AD28B67BD9B0}" type="presParOf" srcId="{16CD287D-76BD-48B2-AF7A-AEAFFC54DDD5}" destId="{6000E421-D657-4731-B325-94EE3676AF89}" srcOrd="1" destOrd="0" presId="urn:microsoft.com/office/officeart/2018/5/layout/IconLeafLabelList"/>
    <dgm:cxn modelId="{47BA1220-CB0E-4FB1-A7BE-048BCA9B922B}" type="presParOf" srcId="{16CD287D-76BD-48B2-AF7A-AEAFFC54DDD5}" destId="{A801407F-ACF2-43B4-AF7F-D6EC67858531}" srcOrd="2" destOrd="0" presId="urn:microsoft.com/office/officeart/2018/5/layout/IconLeafLabelList"/>
    <dgm:cxn modelId="{BC8C7C22-32BD-4CDD-9B97-7AE22131DC8A}" type="presParOf" srcId="{16CD287D-76BD-48B2-AF7A-AEAFFC54DDD5}" destId="{5A0E888B-D490-4D5E-B23F-0D3EAB6167F5}" srcOrd="3" destOrd="0" presId="urn:microsoft.com/office/officeart/2018/5/layout/IconLeafLabelList"/>
    <dgm:cxn modelId="{089E22AD-0BEE-482A-87DB-48608DE0C812}" type="presParOf" srcId="{214BCC24-0728-4FE8-A8CC-83E37BA25AA2}" destId="{FAEE71A2-9F34-4D71-9CDF-1C9BD8A42977}" srcOrd="7" destOrd="0" presId="urn:microsoft.com/office/officeart/2018/5/layout/IconLeafLabelList"/>
    <dgm:cxn modelId="{FFB960FC-097A-464E-8407-63B389097281}" type="presParOf" srcId="{214BCC24-0728-4FE8-A8CC-83E37BA25AA2}" destId="{DAFC1F63-1146-437C-8A31-D006AD5B8723}" srcOrd="8" destOrd="0" presId="urn:microsoft.com/office/officeart/2018/5/layout/IconLeafLabelList"/>
    <dgm:cxn modelId="{9839E91D-75AC-4D74-8DC1-9DA89BC7BC55}" type="presParOf" srcId="{DAFC1F63-1146-437C-8A31-D006AD5B8723}" destId="{DBB7CF86-061F-40A4-A8CC-A990D54478C5}" srcOrd="0" destOrd="0" presId="urn:microsoft.com/office/officeart/2018/5/layout/IconLeafLabelList"/>
    <dgm:cxn modelId="{296D2502-CD88-4070-BF69-A25DC1638AC4}" type="presParOf" srcId="{DAFC1F63-1146-437C-8A31-D006AD5B8723}" destId="{831DA2E2-37D1-4663-9C1F-0A4C40EB03C8}" srcOrd="1" destOrd="0" presId="urn:microsoft.com/office/officeart/2018/5/layout/IconLeafLabelList"/>
    <dgm:cxn modelId="{02F2202B-9405-408E-8171-6671ED7C8836}" type="presParOf" srcId="{DAFC1F63-1146-437C-8A31-D006AD5B8723}" destId="{735F2EF5-CC90-4BF7-9C37-DCE9294A6AC9}" srcOrd="2" destOrd="0" presId="urn:microsoft.com/office/officeart/2018/5/layout/IconLeafLabelList"/>
    <dgm:cxn modelId="{6B6714B1-89ED-4352-BB9E-660B5276C265}" type="presParOf" srcId="{DAFC1F63-1146-437C-8A31-D006AD5B8723}" destId="{D11AEB7F-70EC-4F9E-9650-A27388AA95A8}" srcOrd="3" destOrd="0" presId="urn:microsoft.com/office/officeart/2018/5/layout/IconLeafLabelList"/>
    <dgm:cxn modelId="{63A0695D-75A3-47A7-BCEC-9D677122AFF1}" type="presParOf" srcId="{214BCC24-0728-4FE8-A8CC-83E37BA25AA2}" destId="{BCF477B5-3B42-4CB5-9296-A4494FAB4AC7}" srcOrd="9" destOrd="0" presId="urn:microsoft.com/office/officeart/2018/5/layout/IconLeafLabelList"/>
    <dgm:cxn modelId="{3EF90FF1-D8A9-408F-B796-A8A3D7683AD7}" type="presParOf" srcId="{214BCC24-0728-4FE8-A8CC-83E37BA25AA2}" destId="{8A0CA20E-7D0E-4E5F-9640-5D6CECDC91CD}" srcOrd="10" destOrd="0" presId="urn:microsoft.com/office/officeart/2018/5/layout/IconLeafLabelList"/>
    <dgm:cxn modelId="{DA01E667-7456-4B4D-845F-39C06DFBD508}" type="presParOf" srcId="{8A0CA20E-7D0E-4E5F-9640-5D6CECDC91CD}" destId="{CC2168C2-7F75-4D59-9B7F-525634368B9E}" srcOrd="0" destOrd="0" presId="urn:microsoft.com/office/officeart/2018/5/layout/IconLeafLabelList"/>
    <dgm:cxn modelId="{60357A79-9096-4068-91FB-649FE7681F25}" type="presParOf" srcId="{8A0CA20E-7D0E-4E5F-9640-5D6CECDC91CD}" destId="{4EA2088A-D719-426E-A90B-2A2FA9417B87}" srcOrd="1" destOrd="0" presId="urn:microsoft.com/office/officeart/2018/5/layout/IconLeafLabelList"/>
    <dgm:cxn modelId="{CA83FA6B-83A6-4209-9D82-B7C0614CF1C0}" type="presParOf" srcId="{8A0CA20E-7D0E-4E5F-9640-5D6CECDC91CD}" destId="{9AAB8754-B378-4A5A-812E-66DEBE35ACD9}" srcOrd="2" destOrd="0" presId="urn:microsoft.com/office/officeart/2018/5/layout/IconLeafLabelList"/>
    <dgm:cxn modelId="{110838D4-1127-4484-B5BB-D318F7F7165D}" type="presParOf" srcId="{8A0CA20E-7D0E-4E5F-9640-5D6CECDC91CD}" destId="{C568B209-4E46-4031-AF13-6C85C51E9693}" srcOrd="3" destOrd="0" presId="urn:microsoft.com/office/officeart/2018/5/layout/IconLeafLabelList"/>
    <dgm:cxn modelId="{92403AC6-9DBF-4477-B56B-21D907F0FF0E}" type="presParOf" srcId="{214BCC24-0728-4FE8-A8CC-83E37BA25AA2}" destId="{32881483-8D4A-4F06-A2DE-9336B43D83C5}" srcOrd="11" destOrd="0" presId="urn:microsoft.com/office/officeart/2018/5/layout/IconLeafLabelList"/>
    <dgm:cxn modelId="{B66F276C-A7D0-4FD3-8EB4-A9594BAEAD8C}" type="presParOf" srcId="{214BCC24-0728-4FE8-A8CC-83E37BA25AA2}" destId="{A7EA8918-B6F3-423B-950A-8091E806BBED}" srcOrd="12" destOrd="0" presId="urn:microsoft.com/office/officeart/2018/5/layout/IconLeafLabelList"/>
    <dgm:cxn modelId="{55E9A1C0-C284-4BB1-8624-B2459BD8148E}" type="presParOf" srcId="{A7EA8918-B6F3-423B-950A-8091E806BBED}" destId="{B3142694-C78E-4A81-A74B-310894D06901}" srcOrd="0" destOrd="0" presId="urn:microsoft.com/office/officeart/2018/5/layout/IconLeafLabelList"/>
    <dgm:cxn modelId="{A56323C2-5411-46E4-87FC-80B33F5DA83E}" type="presParOf" srcId="{A7EA8918-B6F3-423B-950A-8091E806BBED}" destId="{0B467D59-F979-4741-A8CA-8D57C3002B54}" srcOrd="1" destOrd="0" presId="urn:microsoft.com/office/officeart/2018/5/layout/IconLeafLabelList"/>
    <dgm:cxn modelId="{6DBDD11F-6B8A-43C3-B59A-8313A0E38E7D}" type="presParOf" srcId="{A7EA8918-B6F3-423B-950A-8091E806BBED}" destId="{746B0F2B-9677-4A50-A245-5399145E00CC}" srcOrd="2" destOrd="0" presId="urn:microsoft.com/office/officeart/2018/5/layout/IconLeafLabelList"/>
    <dgm:cxn modelId="{A8C33976-3138-4EFC-BCF0-639E8E12ECD0}" type="presParOf" srcId="{A7EA8918-B6F3-423B-950A-8091E806BBED}" destId="{57BD6716-E4AC-4FE3-A9BD-A05BA4D80753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5A1305-5453-434D-ADD1-DED61D84416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68DA64F-B4F6-477C-B943-F46DC1ABF426}">
      <dgm:prSet/>
      <dgm:spPr/>
      <dgm:t>
        <a:bodyPr/>
        <a:lstStyle/>
        <a:p>
          <a:pPr>
            <a:defRPr cap="all"/>
          </a:pPr>
          <a:r>
            <a:rPr lang="en-US"/>
            <a:t>1. Register and Login.</a:t>
          </a:r>
        </a:p>
      </dgm:t>
    </dgm:pt>
    <dgm:pt modelId="{5BB0DB17-35F5-40C9-9236-DB3F1C61FA73}" type="parTrans" cxnId="{AF726ECE-B698-4D0A-92C3-41A903A68F00}">
      <dgm:prSet/>
      <dgm:spPr/>
      <dgm:t>
        <a:bodyPr/>
        <a:lstStyle/>
        <a:p>
          <a:endParaRPr lang="en-US"/>
        </a:p>
      </dgm:t>
    </dgm:pt>
    <dgm:pt modelId="{D3AA32EF-AF45-470C-BC13-9F8CFD8ECEB4}" type="sibTrans" cxnId="{AF726ECE-B698-4D0A-92C3-41A903A68F00}">
      <dgm:prSet/>
      <dgm:spPr/>
      <dgm:t>
        <a:bodyPr/>
        <a:lstStyle/>
        <a:p>
          <a:endParaRPr lang="en-US"/>
        </a:p>
      </dgm:t>
    </dgm:pt>
    <dgm:pt modelId="{B122C2CD-0750-4D54-A801-095A14CCCCF0}">
      <dgm:prSet/>
      <dgm:spPr/>
      <dgm:t>
        <a:bodyPr/>
        <a:lstStyle/>
        <a:p>
          <a:pPr>
            <a:defRPr cap="all"/>
          </a:pPr>
          <a:r>
            <a:rPr lang="en-US"/>
            <a:t>2. Choose Grocery Stores.</a:t>
          </a:r>
        </a:p>
      </dgm:t>
    </dgm:pt>
    <dgm:pt modelId="{85BDA96C-2151-4856-AAE2-7A6BB61C6D3D}" type="parTrans" cxnId="{B1F72CF1-EC24-4533-8588-FA1C392233A6}">
      <dgm:prSet/>
      <dgm:spPr/>
      <dgm:t>
        <a:bodyPr/>
        <a:lstStyle/>
        <a:p>
          <a:endParaRPr lang="en-US"/>
        </a:p>
      </dgm:t>
    </dgm:pt>
    <dgm:pt modelId="{F5C8D774-8013-4595-A666-DBBDBF74C935}" type="sibTrans" cxnId="{B1F72CF1-EC24-4533-8588-FA1C392233A6}">
      <dgm:prSet/>
      <dgm:spPr/>
      <dgm:t>
        <a:bodyPr/>
        <a:lstStyle/>
        <a:p>
          <a:endParaRPr lang="en-US"/>
        </a:p>
      </dgm:t>
    </dgm:pt>
    <dgm:pt modelId="{C4ED1A79-1B56-4D07-92DB-F0EA4F865314}">
      <dgm:prSet/>
      <dgm:spPr/>
      <dgm:t>
        <a:bodyPr/>
        <a:lstStyle/>
        <a:p>
          <a:pPr>
            <a:defRPr cap="all"/>
          </a:pPr>
          <a:r>
            <a:rPr lang="en-US"/>
            <a:t>3. Browse items and add to cart.</a:t>
          </a:r>
        </a:p>
      </dgm:t>
    </dgm:pt>
    <dgm:pt modelId="{B94FDAAA-A42E-4D39-A3AB-E607E3258F4A}" type="parTrans" cxnId="{34E3371A-6AE0-4226-BA8D-301AAACA2E96}">
      <dgm:prSet/>
      <dgm:spPr/>
      <dgm:t>
        <a:bodyPr/>
        <a:lstStyle/>
        <a:p>
          <a:endParaRPr lang="en-US"/>
        </a:p>
      </dgm:t>
    </dgm:pt>
    <dgm:pt modelId="{6F465F70-876C-4C62-B9BA-F3D5A5B08564}" type="sibTrans" cxnId="{34E3371A-6AE0-4226-BA8D-301AAACA2E96}">
      <dgm:prSet/>
      <dgm:spPr/>
      <dgm:t>
        <a:bodyPr/>
        <a:lstStyle/>
        <a:p>
          <a:endParaRPr lang="en-US"/>
        </a:p>
      </dgm:t>
    </dgm:pt>
    <dgm:pt modelId="{4A8BD59B-C93D-434F-9A71-6C0BFDC4255E}">
      <dgm:prSet/>
      <dgm:spPr/>
      <dgm:t>
        <a:bodyPr/>
        <a:lstStyle/>
        <a:p>
          <a:pPr>
            <a:defRPr cap="all"/>
          </a:pPr>
          <a:r>
            <a:rPr lang="en-US"/>
            <a:t>4. Place and modify orders.</a:t>
          </a:r>
        </a:p>
      </dgm:t>
    </dgm:pt>
    <dgm:pt modelId="{4B532CB7-817E-465E-AF35-19C373BE1366}" type="parTrans" cxnId="{EAEBF3F2-C672-4FCB-BC75-C7D7A725AA47}">
      <dgm:prSet/>
      <dgm:spPr/>
      <dgm:t>
        <a:bodyPr/>
        <a:lstStyle/>
        <a:p>
          <a:endParaRPr lang="en-US"/>
        </a:p>
      </dgm:t>
    </dgm:pt>
    <dgm:pt modelId="{B0D39E0E-A52C-44BF-BFB8-D1DC793EEC9E}" type="sibTrans" cxnId="{EAEBF3F2-C672-4FCB-BC75-C7D7A725AA47}">
      <dgm:prSet/>
      <dgm:spPr/>
      <dgm:t>
        <a:bodyPr/>
        <a:lstStyle/>
        <a:p>
          <a:endParaRPr lang="en-US"/>
        </a:p>
      </dgm:t>
    </dgm:pt>
    <dgm:pt modelId="{C9FCFEBE-F42F-44AC-810B-FACC6A42D3BE}">
      <dgm:prSet/>
      <dgm:spPr/>
      <dgm:t>
        <a:bodyPr/>
        <a:lstStyle/>
        <a:p>
          <a:pPr>
            <a:defRPr cap="all"/>
          </a:pPr>
          <a:r>
            <a:rPr lang="en-US"/>
            <a:t>5. Track order status.</a:t>
          </a:r>
        </a:p>
      </dgm:t>
    </dgm:pt>
    <dgm:pt modelId="{4B884294-2B93-4B9D-BFE5-B62C3BF0C02A}" type="parTrans" cxnId="{EFDD3159-B391-4E52-8015-97035AD0995C}">
      <dgm:prSet/>
      <dgm:spPr/>
      <dgm:t>
        <a:bodyPr/>
        <a:lstStyle/>
        <a:p>
          <a:endParaRPr lang="en-US"/>
        </a:p>
      </dgm:t>
    </dgm:pt>
    <dgm:pt modelId="{E69396A3-FB5E-4480-A3FB-24040CDACD65}" type="sibTrans" cxnId="{EFDD3159-B391-4E52-8015-97035AD0995C}">
      <dgm:prSet/>
      <dgm:spPr/>
      <dgm:t>
        <a:bodyPr/>
        <a:lstStyle/>
        <a:p>
          <a:endParaRPr lang="en-US"/>
        </a:p>
      </dgm:t>
    </dgm:pt>
    <dgm:pt modelId="{E2E7D7E5-7D6C-449D-A052-B99A0B97877D}">
      <dgm:prSet/>
      <dgm:spPr/>
      <dgm:t>
        <a:bodyPr/>
        <a:lstStyle/>
        <a:p>
          <a:pPr>
            <a:defRPr cap="all"/>
          </a:pPr>
          <a:r>
            <a:rPr lang="en-US"/>
            <a:t>6. Rate the order after delivery.</a:t>
          </a:r>
        </a:p>
      </dgm:t>
    </dgm:pt>
    <dgm:pt modelId="{A20F21EA-6A25-4A1B-9639-4DCD5AEFEE95}" type="parTrans" cxnId="{61236D9C-7EEC-418A-9C89-F26FDD778332}">
      <dgm:prSet/>
      <dgm:spPr/>
      <dgm:t>
        <a:bodyPr/>
        <a:lstStyle/>
        <a:p>
          <a:endParaRPr lang="en-US"/>
        </a:p>
      </dgm:t>
    </dgm:pt>
    <dgm:pt modelId="{3CE35053-318A-4184-B5C2-B53504C04B49}" type="sibTrans" cxnId="{61236D9C-7EEC-418A-9C89-F26FDD778332}">
      <dgm:prSet/>
      <dgm:spPr/>
      <dgm:t>
        <a:bodyPr/>
        <a:lstStyle/>
        <a:p>
          <a:endParaRPr lang="en-US"/>
        </a:p>
      </dgm:t>
    </dgm:pt>
    <dgm:pt modelId="{BE5E9C54-C825-46E8-8212-9F85518589C5}" type="pres">
      <dgm:prSet presAssocID="{A75A1305-5453-434D-ADD1-DED61D844165}" presName="root" presStyleCnt="0">
        <dgm:presLayoutVars>
          <dgm:dir/>
          <dgm:resizeHandles val="exact"/>
        </dgm:presLayoutVars>
      </dgm:prSet>
      <dgm:spPr/>
    </dgm:pt>
    <dgm:pt modelId="{764F4813-6A90-4191-8F41-5C1A58BAEE0E}" type="pres">
      <dgm:prSet presAssocID="{568DA64F-B4F6-477C-B943-F46DC1ABF426}" presName="compNode" presStyleCnt="0"/>
      <dgm:spPr/>
    </dgm:pt>
    <dgm:pt modelId="{E7C9E9D4-D03C-4C83-A8EF-51BA7F74FCEC}" type="pres">
      <dgm:prSet presAssocID="{568DA64F-B4F6-477C-B943-F46DC1ABF426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CA3AEBB-07B6-4F85-B291-D0EDB9F23541}" type="pres">
      <dgm:prSet presAssocID="{568DA64F-B4F6-477C-B943-F46DC1ABF42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858D38C1-391F-4B67-A6B1-614863E0C8AE}" type="pres">
      <dgm:prSet presAssocID="{568DA64F-B4F6-477C-B943-F46DC1ABF426}" presName="spaceRect" presStyleCnt="0"/>
      <dgm:spPr/>
    </dgm:pt>
    <dgm:pt modelId="{BEBCE581-3BC4-4DF0-AA31-23D4FCE7C4D7}" type="pres">
      <dgm:prSet presAssocID="{568DA64F-B4F6-477C-B943-F46DC1ABF426}" presName="textRect" presStyleLbl="revTx" presStyleIdx="0" presStyleCnt="6">
        <dgm:presLayoutVars>
          <dgm:chMax val="1"/>
          <dgm:chPref val="1"/>
        </dgm:presLayoutVars>
      </dgm:prSet>
      <dgm:spPr/>
    </dgm:pt>
    <dgm:pt modelId="{F83D396D-1AC8-44D8-B327-D80C8DD66928}" type="pres">
      <dgm:prSet presAssocID="{D3AA32EF-AF45-470C-BC13-9F8CFD8ECEB4}" presName="sibTrans" presStyleCnt="0"/>
      <dgm:spPr/>
    </dgm:pt>
    <dgm:pt modelId="{855899C7-91E2-4A5F-8885-50FD121E8BBB}" type="pres">
      <dgm:prSet presAssocID="{B122C2CD-0750-4D54-A801-095A14CCCCF0}" presName="compNode" presStyleCnt="0"/>
      <dgm:spPr/>
    </dgm:pt>
    <dgm:pt modelId="{5BD38659-BE1B-4C2A-9F8D-1B06D51707CE}" type="pres">
      <dgm:prSet presAssocID="{B122C2CD-0750-4D54-A801-095A14CCCCF0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1E24E18-2E15-4AD4-AB70-A8B37DA04D0B}" type="pres">
      <dgm:prSet presAssocID="{B122C2CD-0750-4D54-A801-095A14CCCCF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9716F247-5DD2-42A3-8489-BD790C948428}" type="pres">
      <dgm:prSet presAssocID="{B122C2CD-0750-4D54-A801-095A14CCCCF0}" presName="spaceRect" presStyleCnt="0"/>
      <dgm:spPr/>
    </dgm:pt>
    <dgm:pt modelId="{9091C1A4-2C73-43F0-ADBD-C69B890C398F}" type="pres">
      <dgm:prSet presAssocID="{B122C2CD-0750-4D54-A801-095A14CCCCF0}" presName="textRect" presStyleLbl="revTx" presStyleIdx="1" presStyleCnt="6">
        <dgm:presLayoutVars>
          <dgm:chMax val="1"/>
          <dgm:chPref val="1"/>
        </dgm:presLayoutVars>
      </dgm:prSet>
      <dgm:spPr/>
    </dgm:pt>
    <dgm:pt modelId="{B845F5C4-FAFB-452E-BF06-C2485FF3DAE5}" type="pres">
      <dgm:prSet presAssocID="{F5C8D774-8013-4595-A666-DBBDBF74C935}" presName="sibTrans" presStyleCnt="0"/>
      <dgm:spPr/>
    </dgm:pt>
    <dgm:pt modelId="{6BB82F2A-212D-409E-9219-DD2A45A375E7}" type="pres">
      <dgm:prSet presAssocID="{C4ED1A79-1B56-4D07-92DB-F0EA4F865314}" presName="compNode" presStyleCnt="0"/>
      <dgm:spPr/>
    </dgm:pt>
    <dgm:pt modelId="{BF688AF8-0AAD-4A20-80E3-4C667228FF28}" type="pres">
      <dgm:prSet presAssocID="{C4ED1A79-1B56-4D07-92DB-F0EA4F865314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12EA03B-8C5F-4B48-A721-FEE7103A1A2D}" type="pres">
      <dgm:prSet presAssocID="{C4ED1A79-1B56-4D07-92DB-F0EA4F86531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C4F65D45-4F8D-45DC-9AD3-86AACC097910}" type="pres">
      <dgm:prSet presAssocID="{C4ED1A79-1B56-4D07-92DB-F0EA4F865314}" presName="spaceRect" presStyleCnt="0"/>
      <dgm:spPr/>
    </dgm:pt>
    <dgm:pt modelId="{1683205A-1B40-4A16-AA6A-43FC0C5FB405}" type="pres">
      <dgm:prSet presAssocID="{C4ED1A79-1B56-4D07-92DB-F0EA4F865314}" presName="textRect" presStyleLbl="revTx" presStyleIdx="2" presStyleCnt="6">
        <dgm:presLayoutVars>
          <dgm:chMax val="1"/>
          <dgm:chPref val="1"/>
        </dgm:presLayoutVars>
      </dgm:prSet>
      <dgm:spPr/>
    </dgm:pt>
    <dgm:pt modelId="{24BF4E3D-426C-4498-85CA-A7D373CB8C12}" type="pres">
      <dgm:prSet presAssocID="{6F465F70-876C-4C62-B9BA-F3D5A5B08564}" presName="sibTrans" presStyleCnt="0"/>
      <dgm:spPr/>
    </dgm:pt>
    <dgm:pt modelId="{5741CFF9-6424-43C7-A3DB-61FBF20E82FE}" type="pres">
      <dgm:prSet presAssocID="{4A8BD59B-C93D-434F-9A71-6C0BFDC4255E}" presName="compNode" presStyleCnt="0"/>
      <dgm:spPr/>
    </dgm:pt>
    <dgm:pt modelId="{1E03E48C-0F0D-4A35-B4B8-357B4099872E}" type="pres">
      <dgm:prSet presAssocID="{4A8BD59B-C93D-434F-9A71-6C0BFDC4255E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CE5EE0F-388F-489B-84AA-9C8A0DCA9A05}" type="pres">
      <dgm:prSet presAssocID="{4A8BD59B-C93D-434F-9A71-6C0BFDC4255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36D896AA-E6CE-4035-9D54-30C5E152C92B}" type="pres">
      <dgm:prSet presAssocID="{4A8BD59B-C93D-434F-9A71-6C0BFDC4255E}" presName="spaceRect" presStyleCnt="0"/>
      <dgm:spPr/>
    </dgm:pt>
    <dgm:pt modelId="{AC42B1F9-9D5E-4508-BB72-B26750A2C327}" type="pres">
      <dgm:prSet presAssocID="{4A8BD59B-C93D-434F-9A71-6C0BFDC4255E}" presName="textRect" presStyleLbl="revTx" presStyleIdx="3" presStyleCnt="6">
        <dgm:presLayoutVars>
          <dgm:chMax val="1"/>
          <dgm:chPref val="1"/>
        </dgm:presLayoutVars>
      </dgm:prSet>
      <dgm:spPr/>
    </dgm:pt>
    <dgm:pt modelId="{FD8BF0DE-1E68-4324-9B4B-29A55C06FE3D}" type="pres">
      <dgm:prSet presAssocID="{B0D39E0E-A52C-44BF-BFB8-D1DC793EEC9E}" presName="sibTrans" presStyleCnt="0"/>
      <dgm:spPr/>
    </dgm:pt>
    <dgm:pt modelId="{69EBD31F-6D1E-48E7-AF26-4B0994EB1842}" type="pres">
      <dgm:prSet presAssocID="{C9FCFEBE-F42F-44AC-810B-FACC6A42D3BE}" presName="compNode" presStyleCnt="0"/>
      <dgm:spPr/>
    </dgm:pt>
    <dgm:pt modelId="{C541870A-12AB-4097-B0D3-A1867075D5B3}" type="pres">
      <dgm:prSet presAssocID="{C9FCFEBE-F42F-44AC-810B-FACC6A42D3BE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C86F1A05-0857-4537-B433-A8F01D82602D}" type="pres">
      <dgm:prSet presAssocID="{C9FCFEBE-F42F-44AC-810B-FACC6A42D3B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1571A8A6-8D55-4C35-A74B-27CE920EAC63}" type="pres">
      <dgm:prSet presAssocID="{C9FCFEBE-F42F-44AC-810B-FACC6A42D3BE}" presName="spaceRect" presStyleCnt="0"/>
      <dgm:spPr/>
    </dgm:pt>
    <dgm:pt modelId="{DF689633-7F52-458F-9E5E-D5402427B115}" type="pres">
      <dgm:prSet presAssocID="{C9FCFEBE-F42F-44AC-810B-FACC6A42D3BE}" presName="textRect" presStyleLbl="revTx" presStyleIdx="4" presStyleCnt="6">
        <dgm:presLayoutVars>
          <dgm:chMax val="1"/>
          <dgm:chPref val="1"/>
        </dgm:presLayoutVars>
      </dgm:prSet>
      <dgm:spPr/>
    </dgm:pt>
    <dgm:pt modelId="{F03A84E1-7D94-471D-AEA7-E046BF85B775}" type="pres">
      <dgm:prSet presAssocID="{E69396A3-FB5E-4480-A3FB-24040CDACD65}" presName="sibTrans" presStyleCnt="0"/>
      <dgm:spPr/>
    </dgm:pt>
    <dgm:pt modelId="{BF06AA0A-437C-4087-8F60-E407AAFBB4D8}" type="pres">
      <dgm:prSet presAssocID="{E2E7D7E5-7D6C-449D-A052-B99A0B97877D}" presName="compNode" presStyleCnt="0"/>
      <dgm:spPr/>
    </dgm:pt>
    <dgm:pt modelId="{1B6760FA-DB11-4EDD-9735-C75A2C4EA4B0}" type="pres">
      <dgm:prSet presAssocID="{E2E7D7E5-7D6C-449D-A052-B99A0B97877D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F97C152-377B-4B45-B9D2-52925D659FBB}" type="pres">
      <dgm:prSet presAssocID="{E2E7D7E5-7D6C-449D-A052-B99A0B9787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A6B793D7-8E28-4C83-BE8B-071A19AB4476}" type="pres">
      <dgm:prSet presAssocID="{E2E7D7E5-7D6C-449D-A052-B99A0B97877D}" presName="spaceRect" presStyleCnt="0"/>
      <dgm:spPr/>
    </dgm:pt>
    <dgm:pt modelId="{29FE3885-1FCE-4ABF-8904-E8E02520E507}" type="pres">
      <dgm:prSet presAssocID="{E2E7D7E5-7D6C-449D-A052-B99A0B97877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4E3371A-6AE0-4226-BA8D-301AAACA2E96}" srcId="{A75A1305-5453-434D-ADD1-DED61D844165}" destId="{C4ED1A79-1B56-4D07-92DB-F0EA4F865314}" srcOrd="2" destOrd="0" parTransId="{B94FDAAA-A42E-4D39-A3AB-E607E3258F4A}" sibTransId="{6F465F70-876C-4C62-B9BA-F3D5A5B08564}"/>
    <dgm:cxn modelId="{E9C18E31-EF54-4C42-94AC-D97F021B2606}" type="presOf" srcId="{E2E7D7E5-7D6C-449D-A052-B99A0B97877D}" destId="{29FE3885-1FCE-4ABF-8904-E8E02520E507}" srcOrd="0" destOrd="0" presId="urn:microsoft.com/office/officeart/2018/5/layout/IconLeafLabelList"/>
    <dgm:cxn modelId="{33FBE43C-55E9-4282-90FE-DFCFE23C4E34}" type="presOf" srcId="{C4ED1A79-1B56-4D07-92DB-F0EA4F865314}" destId="{1683205A-1B40-4A16-AA6A-43FC0C5FB405}" srcOrd="0" destOrd="0" presId="urn:microsoft.com/office/officeart/2018/5/layout/IconLeafLabelList"/>
    <dgm:cxn modelId="{D182263E-CBC5-4F61-ABE2-C1F43FAFC79C}" type="presOf" srcId="{C9FCFEBE-F42F-44AC-810B-FACC6A42D3BE}" destId="{DF689633-7F52-458F-9E5E-D5402427B115}" srcOrd="0" destOrd="0" presId="urn:microsoft.com/office/officeart/2018/5/layout/IconLeafLabelList"/>
    <dgm:cxn modelId="{A6A98169-D97A-462A-8C18-1354F8ADF3D1}" type="presOf" srcId="{B122C2CD-0750-4D54-A801-095A14CCCCF0}" destId="{9091C1A4-2C73-43F0-ADBD-C69B890C398F}" srcOrd="0" destOrd="0" presId="urn:microsoft.com/office/officeart/2018/5/layout/IconLeafLabelList"/>
    <dgm:cxn modelId="{EFDD3159-B391-4E52-8015-97035AD0995C}" srcId="{A75A1305-5453-434D-ADD1-DED61D844165}" destId="{C9FCFEBE-F42F-44AC-810B-FACC6A42D3BE}" srcOrd="4" destOrd="0" parTransId="{4B884294-2B93-4B9D-BFE5-B62C3BF0C02A}" sibTransId="{E69396A3-FB5E-4480-A3FB-24040CDACD65}"/>
    <dgm:cxn modelId="{61236D9C-7EEC-418A-9C89-F26FDD778332}" srcId="{A75A1305-5453-434D-ADD1-DED61D844165}" destId="{E2E7D7E5-7D6C-449D-A052-B99A0B97877D}" srcOrd="5" destOrd="0" parTransId="{A20F21EA-6A25-4A1B-9639-4DCD5AEFEE95}" sibTransId="{3CE35053-318A-4184-B5C2-B53504C04B49}"/>
    <dgm:cxn modelId="{0F8F00B1-4484-4E51-9E23-AF7D9E1526C1}" type="presOf" srcId="{568DA64F-B4F6-477C-B943-F46DC1ABF426}" destId="{BEBCE581-3BC4-4DF0-AA31-23D4FCE7C4D7}" srcOrd="0" destOrd="0" presId="urn:microsoft.com/office/officeart/2018/5/layout/IconLeafLabelList"/>
    <dgm:cxn modelId="{41959BB5-362B-4D12-A669-B10C1B4F9E67}" type="presOf" srcId="{A75A1305-5453-434D-ADD1-DED61D844165}" destId="{BE5E9C54-C825-46E8-8212-9F85518589C5}" srcOrd="0" destOrd="0" presId="urn:microsoft.com/office/officeart/2018/5/layout/IconLeafLabelList"/>
    <dgm:cxn modelId="{98E309C9-3924-422C-8D66-1CE47DC9F2D1}" type="presOf" srcId="{4A8BD59B-C93D-434F-9A71-6C0BFDC4255E}" destId="{AC42B1F9-9D5E-4508-BB72-B26750A2C327}" srcOrd="0" destOrd="0" presId="urn:microsoft.com/office/officeart/2018/5/layout/IconLeafLabelList"/>
    <dgm:cxn modelId="{AF726ECE-B698-4D0A-92C3-41A903A68F00}" srcId="{A75A1305-5453-434D-ADD1-DED61D844165}" destId="{568DA64F-B4F6-477C-B943-F46DC1ABF426}" srcOrd="0" destOrd="0" parTransId="{5BB0DB17-35F5-40C9-9236-DB3F1C61FA73}" sibTransId="{D3AA32EF-AF45-470C-BC13-9F8CFD8ECEB4}"/>
    <dgm:cxn modelId="{B1F72CF1-EC24-4533-8588-FA1C392233A6}" srcId="{A75A1305-5453-434D-ADD1-DED61D844165}" destId="{B122C2CD-0750-4D54-A801-095A14CCCCF0}" srcOrd="1" destOrd="0" parTransId="{85BDA96C-2151-4856-AAE2-7A6BB61C6D3D}" sibTransId="{F5C8D774-8013-4595-A666-DBBDBF74C935}"/>
    <dgm:cxn modelId="{EAEBF3F2-C672-4FCB-BC75-C7D7A725AA47}" srcId="{A75A1305-5453-434D-ADD1-DED61D844165}" destId="{4A8BD59B-C93D-434F-9A71-6C0BFDC4255E}" srcOrd="3" destOrd="0" parTransId="{4B532CB7-817E-465E-AF35-19C373BE1366}" sibTransId="{B0D39E0E-A52C-44BF-BFB8-D1DC793EEC9E}"/>
    <dgm:cxn modelId="{CC7BB870-CBB9-4E0D-92BD-1AD7D3B66FF8}" type="presParOf" srcId="{BE5E9C54-C825-46E8-8212-9F85518589C5}" destId="{764F4813-6A90-4191-8F41-5C1A58BAEE0E}" srcOrd="0" destOrd="0" presId="urn:microsoft.com/office/officeart/2018/5/layout/IconLeafLabelList"/>
    <dgm:cxn modelId="{4BCFAF33-7C28-4DF9-A18F-BF757062840B}" type="presParOf" srcId="{764F4813-6A90-4191-8F41-5C1A58BAEE0E}" destId="{E7C9E9D4-D03C-4C83-A8EF-51BA7F74FCEC}" srcOrd="0" destOrd="0" presId="urn:microsoft.com/office/officeart/2018/5/layout/IconLeafLabelList"/>
    <dgm:cxn modelId="{AEAB93BD-10BB-416D-8DEC-DD09229CEB41}" type="presParOf" srcId="{764F4813-6A90-4191-8F41-5C1A58BAEE0E}" destId="{5CA3AEBB-07B6-4F85-B291-D0EDB9F23541}" srcOrd="1" destOrd="0" presId="urn:microsoft.com/office/officeart/2018/5/layout/IconLeafLabelList"/>
    <dgm:cxn modelId="{C72B88B1-7587-46D1-BEF1-04BB84CD360E}" type="presParOf" srcId="{764F4813-6A90-4191-8F41-5C1A58BAEE0E}" destId="{858D38C1-391F-4B67-A6B1-614863E0C8AE}" srcOrd="2" destOrd="0" presId="urn:microsoft.com/office/officeart/2018/5/layout/IconLeafLabelList"/>
    <dgm:cxn modelId="{538D1FF3-9A45-4B83-9F00-B157A172DB91}" type="presParOf" srcId="{764F4813-6A90-4191-8F41-5C1A58BAEE0E}" destId="{BEBCE581-3BC4-4DF0-AA31-23D4FCE7C4D7}" srcOrd="3" destOrd="0" presId="urn:microsoft.com/office/officeart/2018/5/layout/IconLeafLabelList"/>
    <dgm:cxn modelId="{0ED76773-5AA8-48E7-8CEC-27CE7A673FCA}" type="presParOf" srcId="{BE5E9C54-C825-46E8-8212-9F85518589C5}" destId="{F83D396D-1AC8-44D8-B327-D80C8DD66928}" srcOrd="1" destOrd="0" presId="urn:microsoft.com/office/officeart/2018/5/layout/IconLeafLabelList"/>
    <dgm:cxn modelId="{32B16385-DAEE-4F85-B577-DA9023652F53}" type="presParOf" srcId="{BE5E9C54-C825-46E8-8212-9F85518589C5}" destId="{855899C7-91E2-4A5F-8885-50FD121E8BBB}" srcOrd="2" destOrd="0" presId="urn:microsoft.com/office/officeart/2018/5/layout/IconLeafLabelList"/>
    <dgm:cxn modelId="{58C62858-8069-4A35-841D-FD54798B8F49}" type="presParOf" srcId="{855899C7-91E2-4A5F-8885-50FD121E8BBB}" destId="{5BD38659-BE1B-4C2A-9F8D-1B06D51707CE}" srcOrd="0" destOrd="0" presId="urn:microsoft.com/office/officeart/2018/5/layout/IconLeafLabelList"/>
    <dgm:cxn modelId="{AE177EE1-A014-45E1-B4D2-79C14B6EE3C8}" type="presParOf" srcId="{855899C7-91E2-4A5F-8885-50FD121E8BBB}" destId="{91E24E18-2E15-4AD4-AB70-A8B37DA04D0B}" srcOrd="1" destOrd="0" presId="urn:microsoft.com/office/officeart/2018/5/layout/IconLeafLabelList"/>
    <dgm:cxn modelId="{7996B968-62F8-4761-8878-F75580C47EEA}" type="presParOf" srcId="{855899C7-91E2-4A5F-8885-50FD121E8BBB}" destId="{9716F247-5DD2-42A3-8489-BD790C948428}" srcOrd="2" destOrd="0" presId="urn:microsoft.com/office/officeart/2018/5/layout/IconLeafLabelList"/>
    <dgm:cxn modelId="{A1EA4C7C-57EF-404F-84A7-36729E383E70}" type="presParOf" srcId="{855899C7-91E2-4A5F-8885-50FD121E8BBB}" destId="{9091C1A4-2C73-43F0-ADBD-C69B890C398F}" srcOrd="3" destOrd="0" presId="urn:microsoft.com/office/officeart/2018/5/layout/IconLeafLabelList"/>
    <dgm:cxn modelId="{A541DDE0-41A4-4F17-8767-4E11BF7E3F47}" type="presParOf" srcId="{BE5E9C54-C825-46E8-8212-9F85518589C5}" destId="{B845F5C4-FAFB-452E-BF06-C2485FF3DAE5}" srcOrd="3" destOrd="0" presId="urn:microsoft.com/office/officeart/2018/5/layout/IconLeafLabelList"/>
    <dgm:cxn modelId="{A01817F4-3808-4B79-85E6-0BE04C08EB3E}" type="presParOf" srcId="{BE5E9C54-C825-46E8-8212-9F85518589C5}" destId="{6BB82F2A-212D-409E-9219-DD2A45A375E7}" srcOrd="4" destOrd="0" presId="urn:microsoft.com/office/officeart/2018/5/layout/IconLeafLabelList"/>
    <dgm:cxn modelId="{692743BE-8B81-462D-8DF0-14C90D8AC3DA}" type="presParOf" srcId="{6BB82F2A-212D-409E-9219-DD2A45A375E7}" destId="{BF688AF8-0AAD-4A20-80E3-4C667228FF28}" srcOrd="0" destOrd="0" presId="urn:microsoft.com/office/officeart/2018/5/layout/IconLeafLabelList"/>
    <dgm:cxn modelId="{07FE445A-64D6-452C-96A7-486CC380C87A}" type="presParOf" srcId="{6BB82F2A-212D-409E-9219-DD2A45A375E7}" destId="{912EA03B-8C5F-4B48-A721-FEE7103A1A2D}" srcOrd="1" destOrd="0" presId="urn:microsoft.com/office/officeart/2018/5/layout/IconLeafLabelList"/>
    <dgm:cxn modelId="{C378643A-14DF-40DF-A6C8-8E8331DCB681}" type="presParOf" srcId="{6BB82F2A-212D-409E-9219-DD2A45A375E7}" destId="{C4F65D45-4F8D-45DC-9AD3-86AACC097910}" srcOrd="2" destOrd="0" presId="urn:microsoft.com/office/officeart/2018/5/layout/IconLeafLabelList"/>
    <dgm:cxn modelId="{3DABE0A7-0CC5-4F76-8416-CDE91105020A}" type="presParOf" srcId="{6BB82F2A-212D-409E-9219-DD2A45A375E7}" destId="{1683205A-1B40-4A16-AA6A-43FC0C5FB405}" srcOrd="3" destOrd="0" presId="urn:microsoft.com/office/officeart/2018/5/layout/IconLeafLabelList"/>
    <dgm:cxn modelId="{8458EC37-9DF0-4C14-8F54-318823005443}" type="presParOf" srcId="{BE5E9C54-C825-46E8-8212-9F85518589C5}" destId="{24BF4E3D-426C-4498-85CA-A7D373CB8C12}" srcOrd="5" destOrd="0" presId="urn:microsoft.com/office/officeart/2018/5/layout/IconLeafLabelList"/>
    <dgm:cxn modelId="{9D9D595F-0FD4-4A64-98B3-AD04C168C54D}" type="presParOf" srcId="{BE5E9C54-C825-46E8-8212-9F85518589C5}" destId="{5741CFF9-6424-43C7-A3DB-61FBF20E82FE}" srcOrd="6" destOrd="0" presId="urn:microsoft.com/office/officeart/2018/5/layout/IconLeafLabelList"/>
    <dgm:cxn modelId="{D9A9A483-3746-47CC-A0A6-B7ED20FCD0B2}" type="presParOf" srcId="{5741CFF9-6424-43C7-A3DB-61FBF20E82FE}" destId="{1E03E48C-0F0D-4A35-B4B8-357B4099872E}" srcOrd="0" destOrd="0" presId="urn:microsoft.com/office/officeart/2018/5/layout/IconLeafLabelList"/>
    <dgm:cxn modelId="{7B5FE64C-98A4-4551-A3CD-5E7C850C3A68}" type="presParOf" srcId="{5741CFF9-6424-43C7-A3DB-61FBF20E82FE}" destId="{ACE5EE0F-388F-489B-84AA-9C8A0DCA9A05}" srcOrd="1" destOrd="0" presId="urn:microsoft.com/office/officeart/2018/5/layout/IconLeafLabelList"/>
    <dgm:cxn modelId="{024DF8A8-E488-4398-A3B8-3B9DBC4BFFF7}" type="presParOf" srcId="{5741CFF9-6424-43C7-A3DB-61FBF20E82FE}" destId="{36D896AA-E6CE-4035-9D54-30C5E152C92B}" srcOrd="2" destOrd="0" presId="urn:microsoft.com/office/officeart/2018/5/layout/IconLeafLabelList"/>
    <dgm:cxn modelId="{CBB717F0-6AEC-4D13-9734-A9AFB05ACE16}" type="presParOf" srcId="{5741CFF9-6424-43C7-A3DB-61FBF20E82FE}" destId="{AC42B1F9-9D5E-4508-BB72-B26750A2C327}" srcOrd="3" destOrd="0" presId="urn:microsoft.com/office/officeart/2018/5/layout/IconLeafLabelList"/>
    <dgm:cxn modelId="{482AFBD2-2650-4F62-8AD0-0F5028DECF59}" type="presParOf" srcId="{BE5E9C54-C825-46E8-8212-9F85518589C5}" destId="{FD8BF0DE-1E68-4324-9B4B-29A55C06FE3D}" srcOrd="7" destOrd="0" presId="urn:microsoft.com/office/officeart/2018/5/layout/IconLeafLabelList"/>
    <dgm:cxn modelId="{7CBB92FB-99F2-4079-9A8A-21B30FF65A35}" type="presParOf" srcId="{BE5E9C54-C825-46E8-8212-9F85518589C5}" destId="{69EBD31F-6D1E-48E7-AF26-4B0994EB1842}" srcOrd="8" destOrd="0" presId="urn:microsoft.com/office/officeart/2018/5/layout/IconLeafLabelList"/>
    <dgm:cxn modelId="{48C728B4-A5EE-4E44-84CF-2920280F8889}" type="presParOf" srcId="{69EBD31F-6D1E-48E7-AF26-4B0994EB1842}" destId="{C541870A-12AB-4097-B0D3-A1867075D5B3}" srcOrd="0" destOrd="0" presId="urn:microsoft.com/office/officeart/2018/5/layout/IconLeafLabelList"/>
    <dgm:cxn modelId="{3A2D1DEF-3198-4657-9C57-CCA8939BB80F}" type="presParOf" srcId="{69EBD31F-6D1E-48E7-AF26-4B0994EB1842}" destId="{C86F1A05-0857-4537-B433-A8F01D82602D}" srcOrd="1" destOrd="0" presId="urn:microsoft.com/office/officeart/2018/5/layout/IconLeafLabelList"/>
    <dgm:cxn modelId="{1DE465BE-A31F-429A-9967-95C76A2690B5}" type="presParOf" srcId="{69EBD31F-6D1E-48E7-AF26-4B0994EB1842}" destId="{1571A8A6-8D55-4C35-A74B-27CE920EAC63}" srcOrd="2" destOrd="0" presId="urn:microsoft.com/office/officeart/2018/5/layout/IconLeafLabelList"/>
    <dgm:cxn modelId="{6A1FD0AD-423B-4EF5-A25F-2579E3353B69}" type="presParOf" srcId="{69EBD31F-6D1E-48E7-AF26-4B0994EB1842}" destId="{DF689633-7F52-458F-9E5E-D5402427B115}" srcOrd="3" destOrd="0" presId="urn:microsoft.com/office/officeart/2018/5/layout/IconLeafLabelList"/>
    <dgm:cxn modelId="{590BD5A0-EAD3-4FC6-B4FE-7FC5B536825C}" type="presParOf" srcId="{BE5E9C54-C825-46E8-8212-9F85518589C5}" destId="{F03A84E1-7D94-471D-AEA7-E046BF85B775}" srcOrd="9" destOrd="0" presId="urn:microsoft.com/office/officeart/2018/5/layout/IconLeafLabelList"/>
    <dgm:cxn modelId="{22589758-688F-4B52-A26E-3A8D14E5BF19}" type="presParOf" srcId="{BE5E9C54-C825-46E8-8212-9F85518589C5}" destId="{BF06AA0A-437C-4087-8F60-E407AAFBB4D8}" srcOrd="10" destOrd="0" presId="urn:microsoft.com/office/officeart/2018/5/layout/IconLeafLabelList"/>
    <dgm:cxn modelId="{F84DF47A-7C6E-48E7-9716-C625D305E414}" type="presParOf" srcId="{BF06AA0A-437C-4087-8F60-E407AAFBB4D8}" destId="{1B6760FA-DB11-4EDD-9735-C75A2C4EA4B0}" srcOrd="0" destOrd="0" presId="urn:microsoft.com/office/officeart/2018/5/layout/IconLeafLabelList"/>
    <dgm:cxn modelId="{21EF6EB5-09CD-42DB-A92A-C333C8730EC9}" type="presParOf" srcId="{BF06AA0A-437C-4087-8F60-E407AAFBB4D8}" destId="{BF97C152-377B-4B45-B9D2-52925D659FBB}" srcOrd="1" destOrd="0" presId="urn:microsoft.com/office/officeart/2018/5/layout/IconLeafLabelList"/>
    <dgm:cxn modelId="{1071DC11-1A64-42B3-804B-EF67513333E4}" type="presParOf" srcId="{BF06AA0A-437C-4087-8F60-E407AAFBB4D8}" destId="{A6B793D7-8E28-4C83-BE8B-071A19AB4476}" srcOrd="2" destOrd="0" presId="urn:microsoft.com/office/officeart/2018/5/layout/IconLeafLabelList"/>
    <dgm:cxn modelId="{A9A7DEA2-249C-4E8E-8FA0-026E2C6300A4}" type="presParOf" srcId="{BF06AA0A-437C-4087-8F60-E407AAFBB4D8}" destId="{29FE3885-1FCE-4ABF-8904-E8E02520E50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DE6571-0C70-496B-9746-2ABB94E70FF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1AB6530-DC93-4C49-9F16-D80FBEC733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Accept customer orders.</a:t>
          </a:r>
        </a:p>
      </dgm:t>
    </dgm:pt>
    <dgm:pt modelId="{0463CE0B-56D2-4087-9400-C435F3F6C14C}" type="parTrans" cxnId="{372CA3AA-6F81-4875-AEBC-DB199E05E75C}">
      <dgm:prSet/>
      <dgm:spPr/>
      <dgm:t>
        <a:bodyPr/>
        <a:lstStyle/>
        <a:p>
          <a:endParaRPr lang="en-US"/>
        </a:p>
      </dgm:t>
    </dgm:pt>
    <dgm:pt modelId="{CBB084D0-D4DB-47F4-8DFC-40459DF032F2}" type="sibTrans" cxnId="{372CA3AA-6F81-4875-AEBC-DB199E05E75C}">
      <dgm:prSet/>
      <dgm:spPr/>
      <dgm:t>
        <a:bodyPr/>
        <a:lstStyle/>
        <a:p>
          <a:endParaRPr lang="en-US"/>
        </a:p>
      </dgm:t>
    </dgm:pt>
    <dgm:pt modelId="{E77B7AAE-FD5A-42C5-A2B5-7845FD2D4C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Assign orders to delivery companies.</a:t>
          </a:r>
        </a:p>
      </dgm:t>
    </dgm:pt>
    <dgm:pt modelId="{F4F035F0-8C3E-4920-A7ED-F0C208460E9C}" type="parTrans" cxnId="{DDB7015F-BC2B-48B5-A356-893356A99736}">
      <dgm:prSet/>
      <dgm:spPr/>
      <dgm:t>
        <a:bodyPr/>
        <a:lstStyle/>
        <a:p>
          <a:endParaRPr lang="en-US"/>
        </a:p>
      </dgm:t>
    </dgm:pt>
    <dgm:pt modelId="{3479B319-6AFD-4F6F-8C11-4A531AE0B283}" type="sibTrans" cxnId="{DDB7015F-BC2B-48B5-A356-893356A99736}">
      <dgm:prSet/>
      <dgm:spPr/>
      <dgm:t>
        <a:bodyPr/>
        <a:lstStyle/>
        <a:p>
          <a:endParaRPr lang="en-US"/>
        </a:p>
      </dgm:t>
    </dgm:pt>
    <dgm:pt modelId="{1D15BC79-9E0B-4E2D-8C1C-BA7A2AD2DA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Monitor order preparation.</a:t>
          </a:r>
        </a:p>
      </dgm:t>
    </dgm:pt>
    <dgm:pt modelId="{BB9D0DCC-5B59-48DC-B3E1-84E3E40C696E}" type="parTrans" cxnId="{238C09CE-B4D6-483F-A959-664FB24EC06A}">
      <dgm:prSet/>
      <dgm:spPr/>
      <dgm:t>
        <a:bodyPr/>
        <a:lstStyle/>
        <a:p>
          <a:endParaRPr lang="en-US"/>
        </a:p>
      </dgm:t>
    </dgm:pt>
    <dgm:pt modelId="{0BD1D74B-406C-4BA2-9CFC-26B77A58774F}" type="sibTrans" cxnId="{238C09CE-B4D6-483F-A959-664FB24EC06A}">
      <dgm:prSet/>
      <dgm:spPr/>
      <dgm:t>
        <a:bodyPr/>
        <a:lstStyle/>
        <a:p>
          <a:endParaRPr lang="en-US"/>
        </a:p>
      </dgm:t>
    </dgm:pt>
    <dgm:pt modelId="{BF76F0CE-CCE3-4B0A-9551-5C838EB455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4. They can also request for inventory.</a:t>
          </a:r>
        </a:p>
      </dgm:t>
    </dgm:pt>
    <dgm:pt modelId="{0048FAD2-135C-443F-A2F2-0A7373D2A1EF}" type="parTrans" cxnId="{EE96EE17-C200-4B12-BE89-097343E70519}">
      <dgm:prSet/>
      <dgm:spPr/>
      <dgm:t>
        <a:bodyPr/>
        <a:lstStyle/>
        <a:p>
          <a:endParaRPr lang="en-US"/>
        </a:p>
      </dgm:t>
    </dgm:pt>
    <dgm:pt modelId="{21DC7E19-31FA-4871-AC0D-D373A7FBB3E6}" type="sibTrans" cxnId="{EE96EE17-C200-4B12-BE89-097343E70519}">
      <dgm:prSet/>
      <dgm:spPr/>
      <dgm:t>
        <a:bodyPr/>
        <a:lstStyle/>
        <a:p>
          <a:endParaRPr lang="en-US"/>
        </a:p>
      </dgm:t>
    </dgm:pt>
    <dgm:pt modelId="{517054A6-E842-46FC-ACCD-C4C196DC0601}" type="pres">
      <dgm:prSet presAssocID="{6ADE6571-0C70-496B-9746-2ABB94E70FFB}" presName="root" presStyleCnt="0">
        <dgm:presLayoutVars>
          <dgm:dir/>
          <dgm:resizeHandles val="exact"/>
        </dgm:presLayoutVars>
      </dgm:prSet>
      <dgm:spPr/>
    </dgm:pt>
    <dgm:pt modelId="{63F23519-F947-41A1-BD9D-C7E1D355CB8E}" type="pres">
      <dgm:prSet presAssocID="{F1AB6530-DC93-4C49-9F16-D80FBEC733EF}" presName="compNode" presStyleCnt="0"/>
      <dgm:spPr/>
    </dgm:pt>
    <dgm:pt modelId="{73575ABE-6217-4E09-B9D4-782D2D966000}" type="pres">
      <dgm:prSet presAssocID="{F1AB6530-DC93-4C49-9F16-D80FBEC733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F01C4235-A777-4C45-B679-1431FA03AF33}" type="pres">
      <dgm:prSet presAssocID="{F1AB6530-DC93-4C49-9F16-D80FBEC733EF}" presName="spaceRect" presStyleCnt="0"/>
      <dgm:spPr/>
    </dgm:pt>
    <dgm:pt modelId="{6DE1FDE6-C579-4212-806C-3BED07F96275}" type="pres">
      <dgm:prSet presAssocID="{F1AB6530-DC93-4C49-9F16-D80FBEC733EF}" presName="textRect" presStyleLbl="revTx" presStyleIdx="0" presStyleCnt="4">
        <dgm:presLayoutVars>
          <dgm:chMax val="1"/>
          <dgm:chPref val="1"/>
        </dgm:presLayoutVars>
      </dgm:prSet>
      <dgm:spPr/>
    </dgm:pt>
    <dgm:pt modelId="{23641769-03EE-435E-9581-344E35DDE29C}" type="pres">
      <dgm:prSet presAssocID="{CBB084D0-D4DB-47F4-8DFC-40459DF032F2}" presName="sibTrans" presStyleCnt="0"/>
      <dgm:spPr/>
    </dgm:pt>
    <dgm:pt modelId="{5500A446-A1F0-4582-A277-1326B6AE8929}" type="pres">
      <dgm:prSet presAssocID="{E77B7AAE-FD5A-42C5-A2B5-7845FD2D4C3A}" presName="compNode" presStyleCnt="0"/>
      <dgm:spPr/>
    </dgm:pt>
    <dgm:pt modelId="{44EA7830-F5CE-4B5D-80D6-EE823BB45992}" type="pres">
      <dgm:prSet presAssocID="{E77B7AAE-FD5A-42C5-A2B5-7845FD2D4C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9994FF03-2E9F-4F19-8D01-032FA5DC9562}" type="pres">
      <dgm:prSet presAssocID="{E77B7AAE-FD5A-42C5-A2B5-7845FD2D4C3A}" presName="spaceRect" presStyleCnt="0"/>
      <dgm:spPr/>
    </dgm:pt>
    <dgm:pt modelId="{7203CFAD-2A80-4759-99EE-9DDF9BBF3D79}" type="pres">
      <dgm:prSet presAssocID="{E77B7AAE-FD5A-42C5-A2B5-7845FD2D4C3A}" presName="textRect" presStyleLbl="revTx" presStyleIdx="1" presStyleCnt="4">
        <dgm:presLayoutVars>
          <dgm:chMax val="1"/>
          <dgm:chPref val="1"/>
        </dgm:presLayoutVars>
      </dgm:prSet>
      <dgm:spPr/>
    </dgm:pt>
    <dgm:pt modelId="{B0A2CBB3-C9DA-4A7C-B7A2-00AAC62C3AC6}" type="pres">
      <dgm:prSet presAssocID="{3479B319-6AFD-4F6F-8C11-4A531AE0B283}" presName="sibTrans" presStyleCnt="0"/>
      <dgm:spPr/>
    </dgm:pt>
    <dgm:pt modelId="{980B504C-0A2A-449E-AF99-4A54DB471331}" type="pres">
      <dgm:prSet presAssocID="{1D15BC79-9E0B-4E2D-8C1C-BA7A2AD2DA95}" presName="compNode" presStyleCnt="0"/>
      <dgm:spPr/>
    </dgm:pt>
    <dgm:pt modelId="{93DF27BD-3B83-4E3F-822C-3F5806F3E4E3}" type="pres">
      <dgm:prSet presAssocID="{1D15BC79-9E0B-4E2D-8C1C-BA7A2AD2DA9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399DCF0-CA03-45D0-B346-2B5DACCE471C}" type="pres">
      <dgm:prSet presAssocID="{1D15BC79-9E0B-4E2D-8C1C-BA7A2AD2DA95}" presName="spaceRect" presStyleCnt="0"/>
      <dgm:spPr/>
    </dgm:pt>
    <dgm:pt modelId="{1F994D03-D55F-4D0E-A1CD-A2B1DA2E0A47}" type="pres">
      <dgm:prSet presAssocID="{1D15BC79-9E0B-4E2D-8C1C-BA7A2AD2DA95}" presName="textRect" presStyleLbl="revTx" presStyleIdx="2" presStyleCnt="4">
        <dgm:presLayoutVars>
          <dgm:chMax val="1"/>
          <dgm:chPref val="1"/>
        </dgm:presLayoutVars>
      </dgm:prSet>
      <dgm:spPr/>
    </dgm:pt>
    <dgm:pt modelId="{783B3628-FA6C-4D3E-8F09-14F47C7B5CDC}" type="pres">
      <dgm:prSet presAssocID="{0BD1D74B-406C-4BA2-9CFC-26B77A58774F}" presName="sibTrans" presStyleCnt="0"/>
      <dgm:spPr/>
    </dgm:pt>
    <dgm:pt modelId="{1CCBFB00-0C07-4B84-AA1C-633F8743CB76}" type="pres">
      <dgm:prSet presAssocID="{BF76F0CE-CCE3-4B0A-9551-5C838EB45539}" presName="compNode" presStyleCnt="0"/>
      <dgm:spPr/>
    </dgm:pt>
    <dgm:pt modelId="{3929655A-56E1-4467-AC2C-4EF9E6D5967A}" type="pres">
      <dgm:prSet presAssocID="{BF76F0CE-CCE3-4B0A-9551-5C838EB4553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A73D880D-DEB2-4052-BF75-91D42AB017AC}" type="pres">
      <dgm:prSet presAssocID="{BF76F0CE-CCE3-4B0A-9551-5C838EB45539}" presName="spaceRect" presStyleCnt="0"/>
      <dgm:spPr/>
    </dgm:pt>
    <dgm:pt modelId="{C9CAE0F2-A43C-4FA3-906A-98D93E485BB7}" type="pres">
      <dgm:prSet presAssocID="{BF76F0CE-CCE3-4B0A-9551-5C838EB4553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E96EE17-C200-4B12-BE89-097343E70519}" srcId="{6ADE6571-0C70-496B-9746-2ABB94E70FFB}" destId="{BF76F0CE-CCE3-4B0A-9551-5C838EB45539}" srcOrd="3" destOrd="0" parTransId="{0048FAD2-135C-443F-A2F2-0A7373D2A1EF}" sibTransId="{21DC7E19-31FA-4871-AC0D-D373A7FBB3E6}"/>
    <dgm:cxn modelId="{1E4BBF20-17C8-4D58-8A22-534A77D38949}" type="presOf" srcId="{BF76F0CE-CCE3-4B0A-9551-5C838EB45539}" destId="{C9CAE0F2-A43C-4FA3-906A-98D93E485BB7}" srcOrd="0" destOrd="0" presId="urn:microsoft.com/office/officeart/2018/2/layout/IconLabelList"/>
    <dgm:cxn modelId="{D1C39021-4E23-4276-B217-C2D3BE6BCDBF}" type="presOf" srcId="{E77B7AAE-FD5A-42C5-A2B5-7845FD2D4C3A}" destId="{7203CFAD-2A80-4759-99EE-9DDF9BBF3D79}" srcOrd="0" destOrd="0" presId="urn:microsoft.com/office/officeart/2018/2/layout/IconLabelList"/>
    <dgm:cxn modelId="{48ECEB37-ED5E-4341-8B3E-969BC4D6D11C}" type="presOf" srcId="{1D15BC79-9E0B-4E2D-8C1C-BA7A2AD2DA95}" destId="{1F994D03-D55F-4D0E-A1CD-A2B1DA2E0A47}" srcOrd="0" destOrd="0" presId="urn:microsoft.com/office/officeart/2018/2/layout/IconLabelList"/>
    <dgm:cxn modelId="{DDB7015F-BC2B-48B5-A356-893356A99736}" srcId="{6ADE6571-0C70-496B-9746-2ABB94E70FFB}" destId="{E77B7AAE-FD5A-42C5-A2B5-7845FD2D4C3A}" srcOrd="1" destOrd="0" parTransId="{F4F035F0-8C3E-4920-A7ED-F0C208460E9C}" sibTransId="{3479B319-6AFD-4F6F-8C11-4A531AE0B283}"/>
    <dgm:cxn modelId="{75C80191-5850-4C82-B4E6-50BC3B7DEE4E}" type="presOf" srcId="{6ADE6571-0C70-496B-9746-2ABB94E70FFB}" destId="{517054A6-E842-46FC-ACCD-C4C196DC0601}" srcOrd="0" destOrd="0" presId="urn:microsoft.com/office/officeart/2018/2/layout/IconLabelList"/>
    <dgm:cxn modelId="{78D566A4-28A4-430E-942D-A03A48B2A954}" type="presOf" srcId="{F1AB6530-DC93-4C49-9F16-D80FBEC733EF}" destId="{6DE1FDE6-C579-4212-806C-3BED07F96275}" srcOrd="0" destOrd="0" presId="urn:microsoft.com/office/officeart/2018/2/layout/IconLabelList"/>
    <dgm:cxn modelId="{372CA3AA-6F81-4875-AEBC-DB199E05E75C}" srcId="{6ADE6571-0C70-496B-9746-2ABB94E70FFB}" destId="{F1AB6530-DC93-4C49-9F16-D80FBEC733EF}" srcOrd="0" destOrd="0" parTransId="{0463CE0B-56D2-4087-9400-C435F3F6C14C}" sibTransId="{CBB084D0-D4DB-47F4-8DFC-40459DF032F2}"/>
    <dgm:cxn modelId="{238C09CE-B4D6-483F-A959-664FB24EC06A}" srcId="{6ADE6571-0C70-496B-9746-2ABB94E70FFB}" destId="{1D15BC79-9E0B-4E2D-8C1C-BA7A2AD2DA95}" srcOrd="2" destOrd="0" parTransId="{BB9D0DCC-5B59-48DC-B3E1-84E3E40C696E}" sibTransId="{0BD1D74B-406C-4BA2-9CFC-26B77A58774F}"/>
    <dgm:cxn modelId="{6E1855C6-D975-4D19-B3A6-427450D7E923}" type="presParOf" srcId="{517054A6-E842-46FC-ACCD-C4C196DC0601}" destId="{63F23519-F947-41A1-BD9D-C7E1D355CB8E}" srcOrd="0" destOrd="0" presId="urn:microsoft.com/office/officeart/2018/2/layout/IconLabelList"/>
    <dgm:cxn modelId="{4280BA4D-288E-4AF5-933F-E6E36FD4796D}" type="presParOf" srcId="{63F23519-F947-41A1-BD9D-C7E1D355CB8E}" destId="{73575ABE-6217-4E09-B9D4-782D2D966000}" srcOrd="0" destOrd="0" presId="urn:microsoft.com/office/officeart/2018/2/layout/IconLabelList"/>
    <dgm:cxn modelId="{AC1C375E-EBC7-485A-960B-2440E439FB8D}" type="presParOf" srcId="{63F23519-F947-41A1-BD9D-C7E1D355CB8E}" destId="{F01C4235-A777-4C45-B679-1431FA03AF33}" srcOrd="1" destOrd="0" presId="urn:microsoft.com/office/officeart/2018/2/layout/IconLabelList"/>
    <dgm:cxn modelId="{BA15588E-2366-4D29-B62E-CBAE0320E358}" type="presParOf" srcId="{63F23519-F947-41A1-BD9D-C7E1D355CB8E}" destId="{6DE1FDE6-C579-4212-806C-3BED07F96275}" srcOrd="2" destOrd="0" presId="urn:microsoft.com/office/officeart/2018/2/layout/IconLabelList"/>
    <dgm:cxn modelId="{CC66683C-6A5A-47E9-8B61-837490A1BC83}" type="presParOf" srcId="{517054A6-E842-46FC-ACCD-C4C196DC0601}" destId="{23641769-03EE-435E-9581-344E35DDE29C}" srcOrd="1" destOrd="0" presId="urn:microsoft.com/office/officeart/2018/2/layout/IconLabelList"/>
    <dgm:cxn modelId="{A0F0A57D-FA81-4841-9EAE-C9F82DC3B16E}" type="presParOf" srcId="{517054A6-E842-46FC-ACCD-C4C196DC0601}" destId="{5500A446-A1F0-4582-A277-1326B6AE8929}" srcOrd="2" destOrd="0" presId="urn:microsoft.com/office/officeart/2018/2/layout/IconLabelList"/>
    <dgm:cxn modelId="{151AC367-8A41-44E8-863D-A52C1A1BC167}" type="presParOf" srcId="{5500A446-A1F0-4582-A277-1326B6AE8929}" destId="{44EA7830-F5CE-4B5D-80D6-EE823BB45992}" srcOrd="0" destOrd="0" presId="urn:microsoft.com/office/officeart/2018/2/layout/IconLabelList"/>
    <dgm:cxn modelId="{077BBC0D-2138-4F2D-B6BF-D1AB81FCCF78}" type="presParOf" srcId="{5500A446-A1F0-4582-A277-1326B6AE8929}" destId="{9994FF03-2E9F-4F19-8D01-032FA5DC9562}" srcOrd="1" destOrd="0" presId="urn:microsoft.com/office/officeart/2018/2/layout/IconLabelList"/>
    <dgm:cxn modelId="{5733A597-CAFA-4730-A9AA-BDE60A6415CE}" type="presParOf" srcId="{5500A446-A1F0-4582-A277-1326B6AE8929}" destId="{7203CFAD-2A80-4759-99EE-9DDF9BBF3D79}" srcOrd="2" destOrd="0" presId="urn:microsoft.com/office/officeart/2018/2/layout/IconLabelList"/>
    <dgm:cxn modelId="{0E88BA0C-A91C-446D-80BE-697C8B22E4E5}" type="presParOf" srcId="{517054A6-E842-46FC-ACCD-C4C196DC0601}" destId="{B0A2CBB3-C9DA-4A7C-B7A2-00AAC62C3AC6}" srcOrd="3" destOrd="0" presId="urn:microsoft.com/office/officeart/2018/2/layout/IconLabelList"/>
    <dgm:cxn modelId="{0DE2E869-6245-40D0-8190-D2F38B932AB6}" type="presParOf" srcId="{517054A6-E842-46FC-ACCD-C4C196DC0601}" destId="{980B504C-0A2A-449E-AF99-4A54DB471331}" srcOrd="4" destOrd="0" presId="urn:microsoft.com/office/officeart/2018/2/layout/IconLabelList"/>
    <dgm:cxn modelId="{CBDDE280-3CE4-44F2-B88E-7ADD06862C09}" type="presParOf" srcId="{980B504C-0A2A-449E-AF99-4A54DB471331}" destId="{93DF27BD-3B83-4E3F-822C-3F5806F3E4E3}" srcOrd="0" destOrd="0" presId="urn:microsoft.com/office/officeart/2018/2/layout/IconLabelList"/>
    <dgm:cxn modelId="{68CDB80B-BC19-484E-BC1A-0BC5F17453E7}" type="presParOf" srcId="{980B504C-0A2A-449E-AF99-4A54DB471331}" destId="{F399DCF0-CA03-45D0-B346-2B5DACCE471C}" srcOrd="1" destOrd="0" presId="urn:microsoft.com/office/officeart/2018/2/layout/IconLabelList"/>
    <dgm:cxn modelId="{EAD55331-D474-4D56-9916-7A632B91CBCD}" type="presParOf" srcId="{980B504C-0A2A-449E-AF99-4A54DB471331}" destId="{1F994D03-D55F-4D0E-A1CD-A2B1DA2E0A47}" srcOrd="2" destOrd="0" presId="urn:microsoft.com/office/officeart/2018/2/layout/IconLabelList"/>
    <dgm:cxn modelId="{914328A0-9A87-4271-A51A-1C938A1280B2}" type="presParOf" srcId="{517054A6-E842-46FC-ACCD-C4C196DC0601}" destId="{783B3628-FA6C-4D3E-8F09-14F47C7B5CDC}" srcOrd="5" destOrd="0" presId="urn:microsoft.com/office/officeart/2018/2/layout/IconLabelList"/>
    <dgm:cxn modelId="{E42A5BB4-8BFD-4E09-8950-B44D6AFEAE4D}" type="presParOf" srcId="{517054A6-E842-46FC-ACCD-C4C196DC0601}" destId="{1CCBFB00-0C07-4B84-AA1C-633F8743CB76}" srcOrd="6" destOrd="0" presId="urn:microsoft.com/office/officeart/2018/2/layout/IconLabelList"/>
    <dgm:cxn modelId="{67C220B4-423D-4960-8F87-0A3E4A439AA7}" type="presParOf" srcId="{1CCBFB00-0C07-4B84-AA1C-633F8743CB76}" destId="{3929655A-56E1-4467-AC2C-4EF9E6D5967A}" srcOrd="0" destOrd="0" presId="urn:microsoft.com/office/officeart/2018/2/layout/IconLabelList"/>
    <dgm:cxn modelId="{7AE0C578-10A0-46BA-A5BC-D38F1E3B6F68}" type="presParOf" srcId="{1CCBFB00-0C07-4B84-AA1C-633F8743CB76}" destId="{A73D880D-DEB2-4052-BF75-91D42AB017AC}" srcOrd="1" destOrd="0" presId="urn:microsoft.com/office/officeart/2018/2/layout/IconLabelList"/>
    <dgm:cxn modelId="{EB95712A-6052-46BB-A6A0-2CD8012A1047}" type="presParOf" srcId="{1CCBFB00-0C07-4B84-AA1C-633F8743CB76}" destId="{C9CAE0F2-A43C-4FA3-906A-98D93E485BB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2E28AB-7281-40AE-A858-5F0FABF1A92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A045975-D38B-4869-936F-DCDFAA9A0DBD}">
      <dgm:prSet/>
      <dgm:spPr/>
      <dgm:t>
        <a:bodyPr/>
        <a:lstStyle/>
        <a:p>
          <a:pPr>
            <a:defRPr cap="all"/>
          </a:pPr>
          <a:r>
            <a:rPr lang="en-US"/>
            <a:t>1. Send request for Grocery manager to be their supplier</a:t>
          </a:r>
        </a:p>
      </dgm:t>
    </dgm:pt>
    <dgm:pt modelId="{A0266503-A2CC-4A49-BB94-2C40D21FB744}" type="parTrans" cxnId="{2F160102-8F59-439F-A8F9-4813EA3FDB20}">
      <dgm:prSet/>
      <dgm:spPr/>
      <dgm:t>
        <a:bodyPr/>
        <a:lstStyle/>
        <a:p>
          <a:endParaRPr lang="en-US"/>
        </a:p>
      </dgm:t>
    </dgm:pt>
    <dgm:pt modelId="{B066E68F-B2B4-489D-9611-3C2E0EB4AE35}" type="sibTrans" cxnId="{2F160102-8F59-439F-A8F9-4813EA3FDB20}">
      <dgm:prSet/>
      <dgm:spPr/>
      <dgm:t>
        <a:bodyPr/>
        <a:lstStyle/>
        <a:p>
          <a:endParaRPr lang="en-US"/>
        </a:p>
      </dgm:t>
    </dgm:pt>
    <dgm:pt modelId="{C793A4ED-B334-424B-B615-2BC282128D7C}">
      <dgm:prSet/>
      <dgm:spPr/>
      <dgm:t>
        <a:bodyPr/>
        <a:lstStyle/>
        <a:p>
          <a:pPr>
            <a:defRPr cap="all"/>
          </a:pPr>
          <a:r>
            <a:rPr lang="en-US"/>
            <a:t>2. Send inventory to grocery stores.</a:t>
          </a:r>
        </a:p>
      </dgm:t>
    </dgm:pt>
    <dgm:pt modelId="{CF887C49-AEDA-4160-AB40-E5EDE058B0C3}" type="parTrans" cxnId="{99B427C0-C9C7-41AC-9EDB-54AC83077131}">
      <dgm:prSet/>
      <dgm:spPr/>
      <dgm:t>
        <a:bodyPr/>
        <a:lstStyle/>
        <a:p>
          <a:endParaRPr lang="en-US"/>
        </a:p>
      </dgm:t>
    </dgm:pt>
    <dgm:pt modelId="{2A3A06C5-7429-4250-BF9B-3C1A40AFE514}" type="sibTrans" cxnId="{99B427C0-C9C7-41AC-9EDB-54AC83077131}">
      <dgm:prSet/>
      <dgm:spPr/>
      <dgm:t>
        <a:bodyPr/>
        <a:lstStyle/>
        <a:p>
          <a:endParaRPr lang="en-US"/>
        </a:p>
      </dgm:t>
    </dgm:pt>
    <dgm:pt modelId="{F2934837-FEEF-4D7D-B34B-5AC9906B8C01}" type="pres">
      <dgm:prSet presAssocID="{752E28AB-7281-40AE-A858-5F0FABF1A92A}" presName="root" presStyleCnt="0">
        <dgm:presLayoutVars>
          <dgm:dir/>
          <dgm:resizeHandles val="exact"/>
        </dgm:presLayoutVars>
      </dgm:prSet>
      <dgm:spPr/>
    </dgm:pt>
    <dgm:pt modelId="{1E54227F-E68C-4009-9F61-692BA5C2685F}" type="pres">
      <dgm:prSet presAssocID="{AA045975-D38B-4869-936F-DCDFAA9A0DBD}" presName="compNode" presStyleCnt="0"/>
      <dgm:spPr/>
    </dgm:pt>
    <dgm:pt modelId="{2E9C13B0-43F4-4C31-BC29-4921454E9232}" type="pres">
      <dgm:prSet presAssocID="{AA045975-D38B-4869-936F-DCDFAA9A0DBD}" presName="iconBgRect" presStyleLbl="bgShp" presStyleIdx="0" presStyleCnt="2"/>
      <dgm:spPr/>
    </dgm:pt>
    <dgm:pt modelId="{84D12C90-DD4C-40B5-A0D3-ADDFF3118460}" type="pres">
      <dgm:prSet presAssocID="{AA045975-D38B-4869-936F-DCDFAA9A0D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sket"/>
        </a:ext>
      </dgm:extLst>
    </dgm:pt>
    <dgm:pt modelId="{B56A4714-DF8D-4E8B-AEC1-E1E8EDFE961D}" type="pres">
      <dgm:prSet presAssocID="{AA045975-D38B-4869-936F-DCDFAA9A0DBD}" presName="spaceRect" presStyleCnt="0"/>
      <dgm:spPr/>
    </dgm:pt>
    <dgm:pt modelId="{D8913F78-FDD6-4989-8C00-1319F27715EE}" type="pres">
      <dgm:prSet presAssocID="{AA045975-D38B-4869-936F-DCDFAA9A0DBD}" presName="textRect" presStyleLbl="revTx" presStyleIdx="0" presStyleCnt="2">
        <dgm:presLayoutVars>
          <dgm:chMax val="1"/>
          <dgm:chPref val="1"/>
        </dgm:presLayoutVars>
      </dgm:prSet>
      <dgm:spPr/>
    </dgm:pt>
    <dgm:pt modelId="{3A4E838A-EFE4-43F6-B295-29DC25829B73}" type="pres">
      <dgm:prSet presAssocID="{B066E68F-B2B4-489D-9611-3C2E0EB4AE35}" presName="sibTrans" presStyleCnt="0"/>
      <dgm:spPr/>
    </dgm:pt>
    <dgm:pt modelId="{C3E53584-FA7A-4A9C-8800-454BD4337F5E}" type="pres">
      <dgm:prSet presAssocID="{C793A4ED-B334-424B-B615-2BC282128D7C}" presName="compNode" presStyleCnt="0"/>
      <dgm:spPr/>
    </dgm:pt>
    <dgm:pt modelId="{9EABCCE4-CF2E-413E-8DC4-66C45C919577}" type="pres">
      <dgm:prSet presAssocID="{C793A4ED-B334-424B-B615-2BC282128D7C}" presName="iconBgRect" presStyleLbl="bgShp" presStyleIdx="1" presStyleCnt="2"/>
      <dgm:spPr/>
    </dgm:pt>
    <dgm:pt modelId="{74ABD87E-B2FB-4D8F-B694-FBFA88C521FD}" type="pres">
      <dgm:prSet presAssocID="{C793A4ED-B334-424B-B615-2BC282128D7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452AE22A-9DE6-40CC-933B-051065F5FF53}" type="pres">
      <dgm:prSet presAssocID="{C793A4ED-B334-424B-B615-2BC282128D7C}" presName="spaceRect" presStyleCnt="0"/>
      <dgm:spPr/>
    </dgm:pt>
    <dgm:pt modelId="{9663F6A3-FA5B-4BD3-99B6-C2943B76A259}" type="pres">
      <dgm:prSet presAssocID="{C793A4ED-B334-424B-B615-2BC282128D7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1F99800-E9FC-482C-8087-E925BCC7FE8F}" type="presOf" srcId="{C793A4ED-B334-424B-B615-2BC282128D7C}" destId="{9663F6A3-FA5B-4BD3-99B6-C2943B76A259}" srcOrd="0" destOrd="0" presId="urn:microsoft.com/office/officeart/2018/5/layout/IconCircleLabelList"/>
    <dgm:cxn modelId="{2F160102-8F59-439F-A8F9-4813EA3FDB20}" srcId="{752E28AB-7281-40AE-A858-5F0FABF1A92A}" destId="{AA045975-D38B-4869-936F-DCDFAA9A0DBD}" srcOrd="0" destOrd="0" parTransId="{A0266503-A2CC-4A49-BB94-2C40D21FB744}" sibTransId="{B066E68F-B2B4-489D-9611-3C2E0EB4AE35}"/>
    <dgm:cxn modelId="{9E5A2E6A-9652-4BF3-931E-3870CF70A5F4}" type="presOf" srcId="{AA045975-D38B-4869-936F-DCDFAA9A0DBD}" destId="{D8913F78-FDD6-4989-8C00-1319F27715EE}" srcOrd="0" destOrd="0" presId="urn:microsoft.com/office/officeart/2018/5/layout/IconCircleLabelList"/>
    <dgm:cxn modelId="{99B427C0-C9C7-41AC-9EDB-54AC83077131}" srcId="{752E28AB-7281-40AE-A858-5F0FABF1A92A}" destId="{C793A4ED-B334-424B-B615-2BC282128D7C}" srcOrd="1" destOrd="0" parTransId="{CF887C49-AEDA-4160-AB40-E5EDE058B0C3}" sibTransId="{2A3A06C5-7429-4250-BF9B-3C1A40AFE514}"/>
    <dgm:cxn modelId="{ACEA9CEF-9328-487E-AB55-CB18BBD970A5}" type="presOf" srcId="{752E28AB-7281-40AE-A858-5F0FABF1A92A}" destId="{F2934837-FEEF-4D7D-B34B-5AC9906B8C01}" srcOrd="0" destOrd="0" presId="urn:microsoft.com/office/officeart/2018/5/layout/IconCircleLabelList"/>
    <dgm:cxn modelId="{F540DB29-509B-4531-904F-906F84EA9E5A}" type="presParOf" srcId="{F2934837-FEEF-4D7D-B34B-5AC9906B8C01}" destId="{1E54227F-E68C-4009-9F61-692BA5C2685F}" srcOrd="0" destOrd="0" presId="urn:microsoft.com/office/officeart/2018/5/layout/IconCircleLabelList"/>
    <dgm:cxn modelId="{C55A616F-B7E0-46E4-A961-86A52113EB46}" type="presParOf" srcId="{1E54227F-E68C-4009-9F61-692BA5C2685F}" destId="{2E9C13B0-43F4-4C31-BC29-4921454E9232}" srcOrd="0" destOrd="0" presId="urn:microsoft.com/office/officeart/2018/5/layout/IconCircleLabelList"/>
    <dgm:cxn modelId="{66939345-720E-4E82-8AA4-67001C6F95C8}" type="presParOf" srcId="{1E54227F-E68C-4009-9F61-692BA5C2685F}" destId="{84D12C90-DD4C-40B5-A0D3-ADDFF3118460}" srcOrd="1" destOrd="0" presId="urn:microsoft.com/office/officeart/2018/5/layout/IconCircleLabelList"/>
    <dgm:cxn modelId="{30CA1BEA-340A-405A-A57C-D8DD9A352C82}" type="presParOf" srcId="{1E54227F-E68C-4009-9F61-692BA5C2685F}" destId="{B56A4714-DF8D-4E8B-AEC1-E1E8EDFE961D}" srcOrd="2" destOrd="0" presId="urn:microsoft.com/office/officeart/2018/5/layout/IconCircleLabelList"/>
    <dgm:cxn modelId="{747C514D-F60E-44AA-995E-B9349998A9E7}" type="presParOf" srcId="{1E54227F-E68C-4009-9F61-692BA5C2685F}" destId="{D8913F78-FDD6-4989-8C00-1319F27715EE}" srcOrd="3" destOrd="0" presId="urn:microsoft.com/office/officeart/2018/5/layout/IconCircleLabelList"/>
    <dgm:cxn modelId="{D065FC9D-8E5D-43C0-91FF-5649EA3DF41C}" type="presParOf" srcId="{F2934837-FEEF-4D7D-B34B-5AC9906B8C01}" destId="{3A4E838A-EFE4-43F6-B295-29DC25829B73}" srcOrd="1" destOrd="0" presId="urn:microsoft.com/office/officeart/2018/5/layout/IconCircleLabelList"/>
    <dgm:cxn modelId="{336A9C08-8BB1-4C9B-932D-D951BCF6EDAC}" type="presParOf" srcId="{F2934837-FEEF-4D7D-B34B-5AC9906B8C01}" destId="{C3E53584-FA7A-4A9C-8800-454BD4337F5E}" srcOrd="2" destOrd="0" presId="urn:microsoft.com/office/officeart/2018/5/layout/IconCircleLabelList"/>
    <dgm:cxn modelId="{66BB79E8-E516-4C7B-9A54-CB37176EB420}" type="presParOf" srcId="{C3E53584-FA7A-4A9C-8800-454BD4337F5E}" destId="{9EABCCE4-CF2E-413E-8DC4-66C45C919577}" srcOrd="0" destOrd="0" presId="urn:microsoft.com/office/officeart/2018/5/layout/IconCircleLabelList"/>
    <dgm:cxn modelId="{E25820DC-43AD-4E77-B9F2-A30603BB5206}" type="presParOf" srcId="{C3E53584-FA7A-4A9C-8800-454BD4337F5E}" destId="{74ABD87E-B2FB-4D8F-B694-FBFA88C521FD}" srcOrd="1" destOrd="0" presId="urn:microsoft.com/office/officeart/2018/5/layout/IconCircleLabelList"/>
    <dgm:cxn modelId="{B8017CF9-69EF-4240-9F4F-EFBE9358BA84}" type="presParOf" srcId="{C3E53584-FA7A-4A9C-8800-454BD4337F5E}" destId="{452AE22A-9DE6-40CC-933B-051065F5FF53}" srcOrd="2" destOrd="0" presId="urn:microsoft.com/office/officeart/2018/5/layout/IconCircleLabelList"/>
    <dgm:cxn modelId="{B640C469-78EC-434C-8A8A-1D5A26E10E32}" type="presParOf" srcId="{C3E53584-FA7A-4A9C-8800-454BD4337F5E}" destId="{9663F6A3-FA5B-4BD3-99B6-C2943B76A2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C383C9-600E-45E3-8C1C-5DABF0D658A7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D3E6DFA-E355-4A5F-95D5-1B160EB754C8}">
      <dgm:prSet/>
      <dgm:spPr/>
      <dgm:t>
        <a:bodyPr/>
        <a:lstStyle/>
        <a:p>
          <a:r>
            <a:rPr lang="en-US"/>
            <a:t>1. Login to the portal.</a:t>
          </a:r>
        </a:p>
      </dgm:t>
    </dgm:pt>
    <dgm:pt modelId="{A9F1CCB8-1DD6-4A31-BC0A-48A8BA9337C5}" type="parTrans" cxnId="{CF6DB845-A46B-4458-9BD1-152191379BCD}">
      <dgm:prSet/>
      <dgm:spPr/>
      <dgm:t>
        <a:bodyPr/>
        <a:lstStyle/>
        <a:p>
          <a:endParaRPr lang="en-US"/>
        </a:p>
      </dgm:t>
    </dgm:pt>
    <dgm:pt modelId="{A2388CFE-0BAE-4A06-969D-EBC2AA43D9E3}" type="sibTrans" cxnId="{CF6DB845-A46B-4458-9BD1-152191379BCD}">
      <dgm:prSet/>
      <dgm:spPr/>
      <dgm:t>
        <a:bodyPr/>
        <a:lstStyle/>
        <a:p>
          <a:endParaRPr lang="en-US"/>
        </a:p>
      </dgm:t>
    </dgm:pt>
    <dgm:pt modelId="{1EBA7BBF-0F33-4C59-8189-48F911A1127F}">
      <dgm:prSet/>
      <dgm:spPr/>
      <dgm:t>
        <a:bodyPr/>
        <a:lstStyle/>
        <a:p>
          <a:r>
            <a:rPr lang="en-US"/>
            <a:t>2. Assign orders to delivery boys.</a:t>
          </a:r>
        </a:p>
      </dgm:t>
    </dgm:pt>
    <dgm:pt modelId="{BB101D5C-90FD-470E-9F02-9FA9CE468FCE}" type="parTrans" cxnId="{24271F24-9136-4057-810B-786A510C7676}">
      <dgm:prSet/>
      <dgm:spPr/>
      <dgm:t>
        <a:bodyPr/>
        <a:lstStyle/>
        <a:p>
          <a:endParaRPr lang="en-US"/>
        </a:p>
      </dgm:t>
    </dgm:pt>
    <dgm:pt modelId="{0779EC29-D749-4760-BB1D-36EF019B0734}" type="sibTrans" cxnId="{24271F24-9136-4057-810B-786A510C7676}">
      <dgm:prSet/>
      <dgm:spPr/>
      <dgm:t>
        <a:bodyPr/>
        <a:lstStyle/>
        <a:p>
          <a:endParaRPr lang="en-US"/>
        </a:p>
      </dgm:t>
    </dgm:pt>
    <dgm:pt modelId="{BFAC6453-12D1-4B45-875C-B80B128A89E2}">
      <dgm:prSet/>
      <dgm:spPr/>
      <dgm:t>
        <a:bodyPr/>
        <a:lstStyle/>
        <a:p>
          <a:r>
            <a:rPr lang="en-US"/>
            <a:t>3. Monitor order delivery process.</a:t>
          </a:r>
        </a:p>
      </dgm:t>
    </dgm:pt>
    <dgm:pt modelId="{48BEDC71-80EB-4307-83AB-28EB4B26CD14}" type="parTrans" cxnId="{88E6B1AE-86F6-4E09-A046-75BA10B3ABC3}">
      <dgm:prSet/>
      <dgm:spPr/>
      <dgm:t>
        <a:bodyPr/>
        <a:lstStyle/>
        <a:p>
          <a:endParaRPr lang="en-US"/>
        </a:p>
      </dgm:t>
    </dgm:pt>
    <dgm:pt modelId="{44597DB0-9F69-481A-A92D-5EAB67C59CE7}" type="sibTrans" cxnId="{88E6B1AE-86F6-4E09-A046-75BA10B3ABC3}">
      <dgm:prSet/>
      <dgm:spPr/>
      <dgm:t>
        <a:bodyPr/>
        <a:lstStyle/>
        <a:p>
          <a:endParaRPr lang="en-US"/>
        </a:p>
      </dgm:t>
    </dgm:pt>
    <dgm:pt modelId="{29036CD3-3B24-4558-B484-34836721949E}" type="pres">
      <dgm:prSet presAssocID="{9BC383C9-600E-45E3-8C1C-5DABF0D658A7}" presName="Name0" presStyleCnt="0">
        <dgm:presLayoutVars>
          <dgm:dir/>
          <dgm:animLvl val="lvl"/>
          <dgm:resizeHandles val="exact"/>
        </dgm:presLayoutVars>
      </dgm:prSet>
      <dgm:spPr/>
    </dgm:pt>
    <dgm:pt modelId="{E4FA8317-604E-4B21-AE92-E14A2EBD26DB}" type="pres">
      <dgm:prSet presAssocID="{ED3E6DFA-E355-4A5F-95D5-1B160EB754C8}" presName="linNode" presStyleCnt="0"/>
      <dgm:spPr/>
    </dgm:pt>
    <dgm:pt modelId="{0F93ABD9-954E-4D93-B138-CD74B85C0332}" type="pres">
      <dgm:prSet presAssocID="{ED3E6DFA-E355-4A5F-95D5-1B160EB754C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466196B-8ED2-4981-9B48-D334CE249A7D}" type="pres">
      <dgm:prSet presAssocID="{A2388CFE-0BAE-4A06-969D-EBC2AA43D9E3}" presName="sp" presStyleCnt="0"/>
      <dgm:spPr/>
    </dgm:pt>
    <dgm:pt modelId="{FD0FEC25-E5BB-4287-9481-6C2E38DA01AB}" type="pres">
      <dgm:prSet presAssocID="{1EBA7BBF-0F33-4C59-8189-48F911A1127F}" presName="linNode" presStyleCnt="0"/>
      <dgm:spPr/>
    </dgm:pt>
    <dgm:pt modelId="{98086DF3-0EDA-4E28-95D8-341503B335A8}" type="pres">
      <dgm:prSet presAssocID="{1EBA7BBF-0F33-4C59-8189-48F911A1127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8AADE0A-2A14-49A8-ADE9-AB00A0FB507D}" type="pres">
      <dgm:prSet presAssocID="{0779EC29-D749-4760-BB1D-36EF019B0734}" presName="sp" presStyleCnt="0"/>
      <dgm:spPr/>
    </dgm:pt>
    <dgm:pt modelId="{EB8D9F7B-B07A-4DC5-B50C-532060A42B39}" type="pres">
      <dgm:prSet presAssocID="{BFAC6453-12D1-4B45-875C-B80B128A89E2}" presName="linNode" presStyleCnt="0"/>
      <dgm:spPr/>
    </dgm:pt>
    <dgm:pt modelId="{2C0DBE6D-A84A-4836-8112-C8C352EF454F}" type="pres">
      <dgm:prSet presAssocID="{BFAC6453-12D1-4B45-875C-B80B128A89E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090150F-7824-4F09-AC4D-637E999C018E}" type="presOf" srcId="{BFAC6453-12D1-4B45-875C-B80B128A89E2}" destId="{2C0DBE6D-A84A-4836-8112-C8C352EF454F}" srcOrd="0" destOrd="0" presId="urn:microsoft.com/office/officeart/2005/8/layout/vList5"/>
    <dgm:cxn modelId="{24271F24-9136-4057-810B-786A510C7676}" srcId="{9BC383C9-600E-45E3-8C1C-5DABF0D658A7}" destId="{1EBA7BBF-0F33-4C59-8189-48F911A1127F}" srcOrd="1" destOrd="0" parTransId="{BB101D5C-90FD-470E-9F02-9FA9CE468FCE}" sibTransId="{0779EC29-D749-4760-BB1D-36EF019B0734}"/>
    <dgm:cxn modelId="{CF6DB845-A46B-4458-9BD1-152191379BCD}" srcId="{9BC383C9-600E-45E3-8C1C-5DABF0D658A7}" destId="{ED3E6DFA-E355-4A5F-95D5-1B160EB754C8}" srcOrd="0" destOrd="0" parTransId="{A9F1CCB8-1DD6-4A31-BC0A-48A8BA9337C5}" sibTransId="{A2388CFE-0BAE-4A06-969D-EBC2AA43D9E3}"/>
    <dgm:cxn modelId="{8916026C-0DA5-428C-AD1E-6624E7DBD82C}" type="presOf" srcId="{1EBA7BBF-0F33-4C59-8189-48F911A1127F}" destId="{98086DF3-0EDA-4E28-95D8-341503B335A8}" srcOrd="0" destOrd="0" presId="urn:microsoft.com/office/officeart/2005/8/layout/vList5"/>
    <dgm:cxn modelId="{88E6B1AE-86F6-4E09-A046-75BA10B3ABC3}" srcId="{9BC383C9-600E-45E3-8C1C-5DABF0D658A7}" destId="{BFAC6453-12D1-4B45-875C-B80B128A89E2}" srcOrd="2" destOrd="0" parTransId="{48BEDC71-80EB-4307-83AB-28EB4B26CD14}" sibTransId="{44597DB0-9F69-481A-A92D-5EAB67C59CE7}"/>
    <dgm:cxn modelId="{C82D5BC3-8C47-41A3-A5B0-3A8AA5062387}" type="presOf" srcId="{9BC383C9-600E-45E3-8C1C-5DABF0D658A7}" destId="{29036CD3-3B24-4558-B484-34836721949E}" srcOrd="0" destOrd="0" presId="urn:microsoft.com/office/officeart/2005/8/layout/vList5"/>
    <dgm:cxn modelId="{485B15EE-113E-4BD7-B49A-E3404669C9FC}" type="presOf" srcId="{ED3E6DFA-E355-4A5F-95D5-1B160EB754C8}" destId="{0F93ABD9-954E-4D93-B138-CD74B85C0332}" srcOrd="0" destOrd="0" presId="urn:microsoft.com/office/officeart/2005/8/layout/vList5"/>
    <dgm:cxn modelId="{A33A1421-BB23-44E5-B355-7ABE00145427}" type="presParOf" srcId="{29036CD3-3B24-4558-B484-34836721949E}" destId="{E4FA8317-604E-4B21-AE92-E14A2EBD26DB}" srcOrd="0" destOrd="0" presId="urn:microsoft.com/office/officeart/2005/8/layout/vList5"/>
    <dgm:cxn modelId="{A0C3F545-49AD-44D9-AE26-736FCB658ECF}" type="presParOf" srcId="{E4FA8317-604E-4B21-AE92-E14A2EBD26DB}" destId="{0F93ABD9-954E-4D93-B138-CD74B85C0332}" srcOrd="0" destOrd="0" presId="urn:microsoft.com/office/officeart/2005/8/layout/vList5"/>
    <dgm:cxn modelId="{2D328220-6C40-4567-9842-AC7D1B9E8135}" type="presParOf" srcId="{29036CD3-3B24-4558-B484-34836721949E}" destId="{A466196B-8ED2-4981-9B48-D334CE249A7D}" srcOrd="1" destOrd="0" presId="urn:microsoft.com/office/officeart/2005/8/layout/vList5"/>
    <dgm:cxn modelId="{58E1275B-D501-46BE-ABFE-0DEE33ABB0CA}" type="presParOf" srcId="{29036CD3-3B24-4558-B484-34836721949E}" destId="{FD0FEC25-E5BB-4287-9481-6C2E38DA01AB}" srcOrd="2" destOrd="0" presId="urn:microsoft.com/office/officeart/2005/8/layout/vList5"/>
    <dgm:cxn modelId="{B990C3DF-AC92-4D1D-AD8F-A98F58D7E699}" type="presParOf" srcId="{FD0FEC25-E5BB-4287-9481-6C2E38DA01AB}" destId="{98086DF3-0EDA-4E28-95D8-341503B335A8}" srcOrd="0" destOrd="0" presId="urn:microsoft.com/office/officeart/2005/8/layout/vList5"/>
    <dgm:cxn modelId="{AE65EBEB-66BC-42CC-92B7-02479EF27E14}" type="presParOf" srcId="{29036CD3-3B24-4558-B484-34836721949E}" destId="{58AADE0A-2A14-49A8-ADE9-AB00A0FB507D}" srcOrd="3" destOrd="0" presId="urn:microsoft.com/office/officeart/2005/8/layout/vList5"/>
    <dgm:cxn modelId="{2E1B4011-CDA2-4266-AC2B-4BB7C30628D6}" type="presParOf" srcId="{29036CD3-3B24-4558-B484-34836721949E}" destId="{EB8D9F7B-B07A-4DC5-B50C-532060A42B39}" srcOrd="4" destOrd="0" presId="urn:microsoft.com/office/officeart/2005/8/layout/vList5"/>
    <dgm:cxn modelId="{B9755300-25F9-49AA-A1D0-D7B72ED5A5E3}" type="presParOf" srcId="{EB8D9F7B-B07A-4DC5-B50C-532060A42B39}" destId="{2C0DBE6D-A84A-4836-8112-C8C352EF454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8D8942-6820-4164-A898-4C9946D7D6B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8F21079-B810-453C-B0B4-F7AA58C54766}">
      <dgm:prSet/>
      <dgm:spPr/>
      <dgm:t>
        <a:bodyPr/>
        <a:lstStyle/>
        <a:p>
          <a:r>
            <a:rPr lang="en-US" dirty="0"/>
            <a:t>1. Login to the portal.</a:t>
          </a:r>
        </a:p>
      </dgm:t>
    </dgm:pt>
    <dgm:pt modelId="{3C0694CD-9FA1-4883-882B-A1EDFC205F02}" type="parTrans" cxnId="{03FA8605-04C2-467C-8BD2-AE668F13B982}">
      <dgm:prSet/>
      <dgm:spPr/>
      <dgm:t>
        <a:bodyPr/>
        <a:lstStyle/>
        <a:p>
          <a:endParaRPr lang="en-US"/>
        </a:p>
      </dgm:t>
    </dgm:pt>
    <dgm:pt modelId="{B97206D1-B079-4916-A9AC-96FC7019E96E}" type="sibTrans" cxnId="{03FA8605-04C2-467C-8BD2-AE668F13B982}">
      <dgm:prSet/>
      <dgm:spPr/>
      <dgm:t>
        <a:bodyPr/>
        <a:lstStyle/>
        <a:p>
          <a:endParaRPr lang="en-US"/>
        </a:p>
      </dgm:t>
    </dgm:pt>
    <dgm:pt modelId="{387C0CE7-8882-44E2-9CC1-7CC2C973464A}">
      <dgm:prSet/>
      <dgm:spPr/>
      <dgm:t>
        <a:bodyPr/>
        <a:lstStyle/>
        <a:p>
          <a:r>
            <a:rPr lang="en-US"/>
            <a:t>2. Assign orders to themselves.</a:t>
          </a:r>
        </a:p>
      </dgm:t>
    </dgm:pt>
    <dgm:pt modelId="{9DB29646-14BF-40EF-AB37-F6ACAD6E9713}" type="parTrans" cxnId="{4EE70E3F-40DC-45E7-9D01-A696045E05F0}">
      <dgm:prSet/>
      <dgm:spPr/>
      <dgm:t>
        <a:bodyPr/>
        <a:lstStyle/>
        <a:p>
          <a:endParaRPr lang="en-US"/>
        </a:p>
      </dgm:t>
    </dgm:pt>
    <dgm:pt modelId="{52A3E5CE-BF05-4985-A06D-85D4811A9E50}" type="sibTrans" cxnId="{4EE70E3F-40DC-45E7-9D01-A696045E05F0}">
      <dgm:prSet/>
      <dgm:spPr/>
      <dgm:t>
        <a:bodyPr/>
        <a:lstStyle/>
        <a:p>
          <a:endParaRPr lang="en-US"/>
        </a:p>
      </dgm:t>
    </dgm:pt>
    <dgm:pt modelId="{D7427D62-D651-4CDA-952E-DDBF4A297AC9}">
      <dgm:prSet/>
      <dgm:spPr/>
      <dgm:t>
        <a:bodyPr/>
        <a:lstStyle/>
        <a:p>
          <a:r>
            <a:rPr lang="en-US"/>
            <a:t>3. Update delivery status as:</a:t>
          </a:r>
        </a:p>
      </dgm:t>
    </dgm:pt>
    <dgm:pt modelId="{A89B2F23-8901-4144-A9D4-1EA8DBDF37BA}" type="parTrans" cxnId="{D11759DD-939B-4733-83A5-04EA823277E6}">
      <dgm:prSet/>
      <dgm:spPr/>
      <dgm:t>
        <a:bodyPr/>
        <a:lstStyle/>
        <a:p>
          <a:endParaRPr lang="en-US"/>
        </a:p>
      </dgm:t>
    </dgm:pt>
    <dgm:pt modelId="{688901F1-9E16-4391-8609-4325F16FB1D3}" type="sibTrans" cxnId="{D11759DD-939B-4733-83A5-04EA823277E6}">
      <dgm:prSet/>
      <dgm:spPr/>
      <dgm:t>
        <a:bodyPr/>
        <a:lstStyle/>
        <a:p>
          <a:endParaRPr lang="en-US"/>
        </a:p>
      </dgm:t>
    </dgm:pt>
    <dgm:pt modelId="{2D1936A0-7758-49A2-B45F-1FB5B18C29D6}">
      <dgm:prSet/>
      <dgm:spPr/>
      <dgm:t>
        <a:bodyPr/>
        <a:lstStyle/>
        <a:p>
          <a:r>
            <a:rPr lang="en-US"/>
            <a:t>- 'Order Picked Up'</a:t>
          </a:r>
        </a:p>
      </dgm:t>
    </dgm:pt>
    <dgm:pt modelId="{094AAC7D-4539-4869-BDB5-7A97ECC51F28}" type="parTrans" cxnId="{16549B1B-5ACC-4518-B485-4CC9FBEF3127}">
      <dgm:prSet/>
      <dgm:spPr/>
      <dgm:t>
        <a:bodyPr/>
        <a:lstStyle/>
        <a:p>
          <a:endParaRPr lang="en-US"/>
        </a:p>
      </dgm:t>
    </dgm:pt>
    <dgm:pt modelId="{479356AE-B31E-4DF5-9681-1098170888FA}" type="sibTrans" cxnId="{16549B1B-5ACC-4518-B485-4CC9FBEF3127}">
      <dgm:prSet/>
      <dgm:spPr/>
      <dgm:t>
        <a:bodyPr/>
        <a:lstStyle/>
        <a:p>
          <a:endParaRPr lang="en-US"/>
        </a:p>
      </dgm:t>
    </dgm:pt>
    <dgm:pt modelId="{65567F60-D1B5-42BD-9C31-A7C3125921F0}">
      <dgm:prSet/>
      <dgm:spPr/>
      <dgm:t>
        <a:bodyPr/>
        <a:lstStyle/>
        <a:p>
          <a:r>
            <a:rPr lang="en-US"/>
            <a:t>- 'Order on the Way'</a:t>
          </a:r>
        </a:p>
      </dgm:t>
    </dgm:pt>
    <dgm:pt modelId="{9393C18F-D066-4076-8A7F-0F756AEA921D}" type="parTrans" cxnId="{3575D164-BD08-42F6-B38B-FAF28725E714}">
      <dgm:prSet/>
      <dgm:spPr/>
      <dgm:t>
        <a:bodyPr/>
        <a:lstStyle/>
        <a:p>
          <a:endParaRPr lang="en-US"/>
        </a:p>
      </dgm:t>
    </dgm:pt>
    <dgm:pt modelId="{897129C3-1ED2-42C8-8F8E-A241962A84BC}" type="sibTrans" cxnId="{3575D164-BD08-42F6-B38B-FAF28725E714}">
      <dgm:prSet/>
      <dgm:spPr/>
      <dgm:t>
        <a:bodyPr/>
        <a:lstStyle/>
        <a:p>
          <a:endParaRPr lang="en-US"/>
        </a:p>
      </dgm:t>
    </dgm:pt>
    <dgm:pt modelId="{111DAD32-6463-42AA-B59C-D3A04D9C1366}">
      <dgm:prSet/>
      <dgm:spPr/>
      <dgm:t>
        <a:bodyPr/>
        <a:lstStyle/>
        <a:p>
          <a:r>
            <a:rPr lang="en-US"/>
            <a:t>- 'Delivered'</a:t>
          </a:r>
        </a:p>
      </dgm:t>
    </dgm:pt>
    <dgm:pt modelId="{9A29450C-4A9B-458E-831E-FEEAE62B9AA0}" type="parTrans" cxnId="{87EC86D7-521E-430F-A06D-3968A3F03367}">
      <dgm:prSet/>
      <dgm:spPr/>
      <dgm:t>
        <a:bodyPr/>
        <a:lstStyle/>
        <a:p>
          <a:endParaRPr lang="en-US"/>
        </a:p>
      </dgm:t>
    </dgm:pt>
    <dgm:pt modelId="{64FC2F72-74C6-4B56-9C7F-D85938CEA8D1}" type="sibTrans" cxnId="{87EC86D7-521E-430F-A06D-3968A3F03367}">
      <dgm:prSet/>
      <dgm:spPr/>
      <dgm:t>
        <a:bodyPr/>
        <a:lstStyle/>
        <a:p>
          <a:endParaRPr lang="en-US"/>
        </a:p>
      </dgm:t>
    </dgm:pt>
    <dgm:pt modelId="{B4BE2AC7-A183-441F-8DE1-442D036648FF}" type="pres">
      <dgm:prSet presAssocID="{CC8D8942-6820-4164-A898-4C9946D7D6BB}" presName="Name0" presStyleCnt="0">
        <dgm:presLayoutVars>
          <dgm:dir/>
          <dgm:resizeHandles val="exact"/>
        </dgm:presLayoutVars>
      </dgm:prSet>
      <dgm:spPr/>
    </dgm:pt>
    <dgm:pt modelId="{2DFCC27D-8CFE-4175-A467-3AEE977EA58A}" type="pres">
      <dgm:prSet presAssocID="{D8F21079-B810-453C-B0B4-F7AA58C54766}" presName="node" presStyleLbl="node1" presStyleIdx="0" presStyleCnt="6">
        <dgm:presLayoutVars>
          <dgm:bulletEnabled val="1"/>
        </dgm:presLayoutVars>
      </dgm:prSet>
      <dgm:spPr/>
    </dgm:pt>
    <dgm:pt modelId="{57D01887-5824-4AF5-BC28-A1BF2D2A89A1}" type="pres">
      <dgm:prSet presAssocID="{B97206D1-B079-4916-A9AC-96FC7019E96E}" presName="sibTrans" presStyleLbl="sibTrans1D1" presStyleIdx="0" presStyleCnt="5"/>
      <dgm:spPr/>
    </dgm:pt>
    <dgm:pt modelId="{8C781D74-91B4-4CF4-AAFB-A8653E08F50D}" type="pres">
      <dgm:prSet presAssocID="{B97206D1-B079-4916-A9AC-96FC7019E96E}" presName="connectorText" presStyleLbl="sibTrans1D1" presStyleIdx="0" presStyleCnt="5"/>
      <dgm:spPr/>
    </dgm:pt>
    <dgm:pt modelId="{00082B1D-8134-4C3B-A0CB-BC7CE9A3D904}" type="pres">
      <dgm:prSet presAssocID="{387C0CE7-8882-44E2-9CC1-7CC2C973464A}" presName="node" presStyleLbl="node1" presStyleIdx="1" presStyleCnt="6">
        <dgm:presLayoutVars>
          <dgm:bulletEnabled val="1"/>
        </dgm:presLayoutVars>
      </dgm:prSet>
      <dgm:spPr/>
    </dgm:pt>
    <dgm:pt modelId="{16814B39-1CA0-4B1B-B4D7-39B274945306}" type="pres">
      <dgm:prSet presAssocID="{52A3E5CE-BF05-4985-A06D-85D4811A9E50}" presName="sibTrans" presStyleLbl="sibTrans1D1" presStyleIdx="1" presStyleCnt="5"/>
      <dgm:spPr/>
    </dgm:pt>
    <dgm:pt modelId="{EEB3A958-B670-422C-A32B-3ACFBF17C397}" type="pres">
      <dgm:prSet presAssocID="{52A3E5CE-BF05-4985-A06D-85D4811A9E50}" presName="connectorText" presStyleLbl="sibTrans1D1" presStyleIdx="1" presStyleCnt="5"/>
      <dgm:spPr/>
    </dgm:pt>
    <dgm:pt modelId="{38B08311-2680-4CA1-858D-1E3342EAD22C}" type="pres">
      <dgm:prSet presAssocID="{D7427D62-D651-4CDA-952E-DDBF4A297AC9}" presName="node" presStyleLbl="node1" presStyleIdx="2" presStyleCnt="6">
        <dgm:presLayoutVars>
          <dgm:bulletEnabled val="1"/>
        </dgm:presLayoutVars>
      </dgm:prSet>
      <dgm:spPr/>
    </dgm:pt>
    <dgm:pt modelId="{AAFEC46D-4D94-40C9-A51B-660F819102E1}" type="pres">
      <dgm:prSet presAssocID="{688901F1-9E16-4391-8609-4325F16FB1D3}" presName="sibTrans" presStyleLbl="sibTrans1D1" presStyleIdx="2" presStyleCnt="5"/>
      <dgm:spPr/>
    </dgm:pt>
    <dgm:pt modelId="{F961D132-3485-470A-8514-563DF745F834}" type="pres">
      <dgm:prSet presAssocID="{688901F1-9E16-4391-8609-4325F16FB1D3}" presName="connectorText" presStyleLbl="sibTrans1D1" presStyleIdx="2" presStyleCnt="5"/>
      <dgm:spPr/>
    </dgm:pt>
    <dgm:pt modelId="{7A8B30BA-A4DF-4A3B-91EF-0D3027BE2DF6}" type="pres">
      <dgm:prSet presAssocID="{2D1936A0-7758-49A2-B45F-1FB5B18C29D6}" presName="node" presStyleLbl="node1" presStyleIdx="3" presStyleCnt="6">
        <dgm:presLayoutVars>
          <dgm:bulletEnabled val="1"/>
        </dgm:presLayoutVars>
      </dgm:prSet>
      <dgm:spPr/>
    </dgm:pt>
    <dgm:pt modelId="{5FC7E02F-80C1-4957-8F85-F32817B108CA}" type="pres">
      <dgm:prSet presAssocID="{479356AE-B31E-4DF5-9681-1098170888FA}" presName="sibTrans" presStyleLbl="sibTrans1D1" presStyleIdx="3" presStyleCnt="5"/>
      <dgm:spPr/>
    </dgm:pt>
    <dgm:pt modelId="{16908CC2-622E-4A71-BB9F-46B09C5DDE78}" type="pres">
      <dgm:prSet presAssocID="{479356AE-B31E-4DF5-9681-1098170888FA}" presName="connectorText" presStyleLbl="sibTrans1D1" presStyleIdx="3" presStyleCnt="5"/>
      <dgm:spPr/>
    </dgm:pt>
    <dgm:pt modelId="{91B660AA-FD3C-47BE-BC7F-D9B99E0C5F83}" type="pres">
      <dgm:prSet presAssocID="{65567F60-D1B5-42BD-9C31-A7C3125921F0}" presName="node" presStyleLbl="node1" presStyleIdx="4" presStyleCnt="6">
        <dgm:presLayoutVars>
          <dgm:bulletEnabled val="1"/>
        </dgm:presLayoutVars>
      </dgm:prSet>
      <dgm:spPr/>
    </dgm:pt>
    <dgm:pt modelId="{B1CDBB1C-EDDB-49A6-908D-CC428BECA75C}" type="pres">
      <dgm:prSet presAssocID="{897129C3-1ED2-42C8-8F8E-A241962A84BC}" presName="sibTrans" presStyleLbl="sibTrans1D1" presStyleIdx="4" presStyleCnt="5"/>
      <dgm:spPr/>
    </dgm:pt>
    <dgm:pt modelId="{319CAF34-C22E-4A96-AE04-0707D1767C30}" type="pres">
      <dgm:prSet presAssocID="{897129C3-1ED2-42C8-8F8E-A241962A84BC}" presName="connectorText" presStyleLbl="sibTrans1D1" presStyleIdx="4" presStyleCnt="5"/>
      <dgm:spPr/>
    </dgm:pt>
    <dgm:pt modelId="{55B481C4-2D94-40B8-B45B-7C9608A22E59}" type="pres">
      <dgm:prSet presAssocID="{111DAD32-6463-42AA-B59C-D3A04D9C1366}" presName="node" presStyleLbl="node1" presStyleIdx="5" presStyleCnt="6">
        <dgm:presLayoutVars>
          <dgm:bulletEnabled val="1"/>
        </dgm:presLayoutVars>
      </dgm:prSet>
      <dgm:spPr/>
    </dgm:pt>
  </dgm:ptLst>
  <dgm:cxnLst>
    <dgm:cxn modelId="{03FA8605-04C2-467C-8BD2-AE668F13B982}" srcId="{CC8D8942-6820-4164-A898-4C9946D7D6BB}" destId="{D8F21079-B810-453C-B0B4-F7AA58C54766}" srcOrd="0" destOrd="0" parTransId="{3C0694CD-9FA1-4883-882B-A1EDFC205F02}" sibTransId="{B97206D1-B079-4916-A9AC-96FC7019E96E}"/>
    <dgm:cxn modelId="{4E75200E-3792-4FEF-9C80-728A6DBC8CF1}" type="presOf" srcId="{387C0CE7-8882-44E2-9CC1-7CC2C973464A}" destId="{00082B1D-8134-4C3B-A0CB-BC7CE9A3D904}" srcOrd="0" destOrd="0" presId="urn:microsoft.com/office/officeart/2016/7/layout/RepeatingBendingProcessNew"/>
    <dgm:cxn modelId="{E72A4917-ACDE-4BD4-A1A1-C2C0C4F4E9C4}" type="presOf" srcId="{688901F1-9E16-4391-8609-4325F16FB1D3}" destId="{AAFEC46D-4D94-40C9-A51B-660F819102E1}" srcOrd="0" destOrd="0" presId="urn:microsoft.com/office/officeart/2016/7/layout/RepeatingBendingProcessNew"/>
    <dgm:cxn modelId="{FF9BA219-F93F-4DAF-BBCE-A0D41D1E300D}" type="presOf" srcId="{111DAD32-6463-42AA-B59C-D3A04D9C1366}" destId="{55B481C4-2D94-40B8-B45B-7C9608A22E59}" srcOrd="0" destOrd="0" presId="urn:microsoft.com/office/officeart/2016/7/layout/RepeatingBendingProcessNew"/>
    <dgm:cxn modelId="{16549B1B-5ACC-4518-B485-4CC9FBEF3127}" srcId="{CC8D8942-6820-4164-A898-4C9946D7D6BB}" destId="{2D1936A0-7758-49A2-B45F-1FB5B18C29D6}" srcOrd="3" destOrd="0" parTransId="{094AAC7D-4539-4869-BDB5-7A97ECC51F28}" sibTransId="{479356AE-B31E-4DF5-9681-1098170888FA}"/>
    <dgm:cxn modelId="{6E1C4D2F-C3F6-4198-9E26-EF6BB07E36D9}" type="presOf" srcId="{479356AE-B31E-4DF5-9681-1098170888FA}" destId="{16908CC2-622E-4A71-BB9F-46B09C5DDE78}" srcOrd="1" destOrd="0" presId="urn:microsoft.com/office/officeart/2016/7/layout/RepeatingBendingProcessNew"/>
    <dgm:cxn modelId="{67BEF131-7272-48C3-99CB-B78E91898DFA}" type="presOf" srcId="{CC8D8942-6820-4164-A898-4C9946D7D6BB}" destId="{B4BE2AC7-A183-441F-8DE1-442D036648FF}" srcOrd="0" destOrd="0" presId="urn:microsoft.com/office/officeart/2016/7/layout/RepeatingBendingProcessNew"/>
    <dgm:cxn modelId="{A2E07C35-9200-4FDA-ABF6-B066340FE801}" type="presOf" srcId="{479356AE-B31E-4DF5-9681-1098170888FA}" destId="{5FC7E02F-80C1-4957-8F85-F32817B108CA}" srcOrd="0" destOrd="0" presId="urn:microsoft.com/office/officeart/2016/7/layout/RepeatingBendingProcessNew"/>
    <dgm:cxn modelId="{4EE70E3F-40DC-45E7-9D01-A696045E05F0}" srcId="{CC8D8942-6820-4164-A898-4C9946D7D6BB}" destId="{387C0CE7-8882-44E2-9CC1-7CC2C973464A}" srcOrd="1" destOrd="0" parTransId="{9DB29646-14BF-40EF-AB37-F6ACAD6E9713}" sibTransId="{52A3E5CE-BF05-4985-A06D-85D4811A9E50}"/>
    <dgm:cxn modelId="{D32FBD5F-4D05-4B91-BCC9-B2B90A203D0A}" type="presOf" srcId="{688901F1-9E16-4391-8609-4325F16FB1D3}" destId="{F961D132-3485-470A-8514-563DF745F834}" srcOrd="1" destOrd="0" presId="urn:microsoft.com/office/officeart/2016/7/layout/RepeatingBendingProcessNew"/>
    <dgm:cxn modelId="{3575D164-BD08-42F6-B38B-FAF28725E714}" srcId="{CC8D8942-6820-4164-A898-4C9946D7D6BB}" destId="{65567F60-D1B5-42BD-9C31-A7C3125921F0}" srcOrd="4" destOrd="0" parTransId="{9393C18F-D066-4076-8A7F-0F756AEA921D}" sibTransId="{897129C3-1ED2-42C8-8F8E-A241962A84BC}"/>
    <dgm:cxn modelId="{B6336552-506A-426F-9208-007298D45CBB}" type="presOf" srcId="{B97206D1-B079-4916-A9AC-96FC7019E96E}" destId="{57D01887-5824-4AF5-BC28-A1BF2D2A89A1}" srcOrd="0" destOrd="0" presId="urn:microsoft.com/office/officeart/2016/7/layout/RepeatingBendingProcessNew"/>
    <dgm:cxn modelId="{3DE6A85A-FB0D-433C-9A07-3063E43E8731}" type="presOf" srcId="{52A3E5CE-BF05-4985-A06D-85D4811A9E50}" destId="{EEB3A958-B670-422C-A32B-3ACFBF17C397}" srcOrd="1" destOrd="0" presId="urn:microsoft.com/office/officeart/2016/7/layout/RepeatingBendingProcessNew"/>
    <dgm:cxn modelId="{FAB49190-0074-4D03-935E-8E5DA4B88868}" type="presOf" srcId="{2D1936A0-7758-49A2-B45F-1FB5B18C29D6}" destId="{7A8B30BA-A4DF-4A3B-91EF-0D3027BE2DF6}" srcOrd="0" destOrd="0" presId="urn:microsoft.com/office/officeart/2016/7/layout/RepeatingBendingProcessNew"/>
    <dgm:cxn modelId="{818BCF91-1312-4F91-8BD1-8EA0CA686263}" type="presOf" srcId="{897129C3-1ED2-42C8-8F8E-A241962A84BC}" destId="{B1CDBB1C-EDDB-49A6-908D-CC428BECA75C}" srcOrd="0" destOrd="0" presId="urn:microsoft.com/office/officeart/2016/7/layout/RepeatingBendingProcessNew"/>
    <dgm:cxn modelId="{3DD1A995-B0B3-49DA-83DB-F1903259E993}" type="presOf" srcId="{52A3E5CE-BF05-4985-A06D-85D4811A9E50}" destId="{16814B39-1CA0-4B1B-B4D7-39B274945306}" srcOrd="0" destOrd="0" presId="urn:microsoft.com/office/officeart/2016/7/layout/RepeatingBendingProcessNew"/>
    <dgm:cxn modelId="{A3F3309D-BD52-4856-8D72-22E90BEE1E42}" type="presOf" srcId="{D7427D62-D651-4CDA-952E-DDBF4A297AC9}" destId="{38B08311-2680-4CA1-858D-1E3342EAD22C}" srcOrd="0" destOrd="0" presId="urn:microsoft.com/office/officeart/2016/7/layout/RepeatingBendingProcessNew"/>
    <dgm:cxn modelId="{2A7889C8-3922-44BC-9C63-FB1F84C5DF4B}" type="presOf" srcId="{D8F21079-B810-453C-B0B4-F7AA58C54766}" destId="{2DFCC27D-8CFE-4175-A467-3AEE977EA58A}" srcOrd="0" destOrd="0" presId="urn:microsoft.com/office/officeart/2016/7/layout/RepeatingBendingProcessNew"/>
    <dgm:cxn modelId="{87EC86D7-521E-430F-A06D-3968A3F03367}" srcId="{CC8D8942-6820-4164-A898-4C9946D7D6BB}" destId="{111DAD32-6463-42AA-B59C-D3A04D9C1366}" srcOrd="5" destOrd="0" parTransId="{9A29450C-4A9B-458E-831E-FEEAE62B9AA0}" sibTransId="{64FC2F72-74C6-4B56-9C7F-D85938CEA8D1}"/>
    <dgm:cxn modelId="{49056FDC-E195-49B4-81A6-0EF58DFAFD89}" type="presOf" srcId="{65567F60-D1B5-42BD-9C31-A7C3125921F0}" destId="{91B660AA-FD3C-47BE-BC7F-D9B99E0C5F83}" srcOrd="0" destOrd="0" presId="urn:microsoft.com/office/officeart/2016/7/layout/RepeatingBendingProcessNew"/>
    <dgm:cxn modelId="{74BF78DC-6C01-43C7-B1AA-F135E7770592}" type="presOf" srcId="{B97206D1-B079-4916-A9AC-96FC7019E96E}" destId="{8C781D74-91B4-4CF4-AAFB-A8653E08F50D}" srcOrd="1" destOrd="0" presId="urn:microsoft.com/office/officeart/2016/7/layout/RepeatingBendingProcessNew"/>
    <dgm:cxn modelId="{D11759DD-939B-4733-83A5-04EA823277E6}" srcId="{CC8D8942-6820-4164-A898-4C9946D7D6BB}" destId="{D7427D62-D651-4CDA-952E-DDBF4A297AC9}" srcOrd="2" destOrd="0" parTransId="{A89B2F23-8901-4144-A9D4-1EA8DBDF37BA}" sibTransId="{688901F1-9E16-4391-8609-4325F16FB1D3}"/>
    <dgm:cxn modelId="{120BEEFB-C640-4737-8117-1131F2C5B482}" type="presOf" srcId="{897129C3-1ED2-42C8-8F8E-A241962A84BC}" destId="{319CAF34-C22E-4A96-AE04-0707D1767C30}" srcOrd="1" destOrd="0" presId="urn:microsoft.com/office/officeart/2016/7/layout/RepeatingBendingProcessNew"/>
    <dgm:cxn modelId="{84BC5766-4F5A-48BB-A2CA-96A244CAA5D3}" type="presParOf" srcId="{B4BE2AC7-A183-441F-8DE1-442D036648FF}" destId="{2DFCC27D-8CFE-4175-A467-3AEE977EA58A}" srcOrd="0" destOrd="0" presId="urn:microsoft.com/office/officeart/2016/7/layout/RepeatingBendingProcessNew"/>
    <dgm:cxn modelId="{DC986AD7-3B46-46CE-A7BB-F449F189F8D4}" type="presParOf" srcId="{B4BE2AC7-A183-441F-8DE1-442D036648FF}" destId="{57D01887-5824-4AF5-BC28-A1BF2D2A89A1}" srcOrd="1" destOrd="0" presId="urn:microsoft.com/office/officeart/2016/7/layout/RepeatingBendingProcessNew"/>
    <dgm:cxn modelId="{DA7D7EA2-6754-4F73-87A8-1B6826B6F634}" type="presParOf" srcId="{57D01887-5824-4AF5-BC28-A1BF2D2A89A1}" destId="{8C781D74-91B4-4CF4-AAFB-A8653E08F50D}" srcOrd="0" destOrd="0" presId="urn:microsoft.com/office/officeart/2016/7/layout/RepeatingBendingProcessNew"/>
    <dgm:cxn modelId="{65A48D98-9206-45EB-9BEC-CA877F620F14}" type="presParOf" srcId="{B4BE2AC7-A183-441F-8DE1-442D036648FF}" destId="{00082B1D-8134-4C3B-A0CB-BC7CE9A3D904}" srcOrd="2" destOrd="0" presId="urn:microsoft.com/office/officeart/2016/7/layout/RepeatingBendingProcessNew"/>
    <dgm:cxn modelId="{B1EBAC08-B195-4D96-946C-2FC7E90CF1D7}" type="presParOf" srcId="{B4BE2AC7-A183-441F-8DE1-442D036648FF}" destId="{16814B39-1CA0-4B1B-B4D7-39B274945306}" srcOrd="3" destOrd="0" presId="urn:microsoft.com/office/officeart/2016/7/layout/RepeatingBendingProcessNew"/>
    <dgm:cxn modelId="{2C76278C-DCBD-4323-B379-21F0BDE0FA03}" type="presParOf" srcId="{16814B39-1CA0-4B1B-B4D7-39B274945306}" destId="{EEB3A958-B670-422C-A32B-3ACFBF17C397}" srcOrd="0" destOrd="0" presId="urn:microsoft.com/office/officeart/2016/7/layout/RepeatingBendingProcessNew"/>
    <dgm:cxn modelId="{96BD46ED-AD6F-463B-A819-C6B8D5CD344F}" type="presParOf" srcId="{B4BE2AC7-A183-441F-8DE1-442D036648FF}" destId="{38B08311-2680-4CA1-858D-1E3342EAD22C}" srcOrd="4" destOrd="0" presId="urn:microsoft.com/office/officeart/2016/7/layout/RepeatingBendingProcessNew"/>
    <dgm:cxn modelId="{7C5F456D-A9F5-439E-9DE3-63DA2B73B864}" type="presParOf" srcId="{B4BE2AC7-A183-441F-8DE1-442D036648FF}" destId="{AAFEC46D-4D94-40C9-A51B-660F819102E1}" srcOrd="5" destOrd="0" presId="urn:microsoft.com/office/officeart/2016/7/layout/RepeatingBendingProcessNew"/>
    <dgm:cxn modelId="{4F850947-2ED2-4347-A4E9-B9F1A1858646}" type="presParOf" srcId="{AAFEC46D-4D94-40C9-A51B-660F819102E1}" destId="{F961D132-3485-470A-8514-563DF745F834}" srcOrd="0" destOrd="0" presId="urn:microsoft.com/office/officeart/2016/7/layout/RepeatingBendingProcessNew"/>
    <dgm:cxn modelId="{53E8F801-29B9-4CD9-ADAF-4E1DB4BACA89}" type="presParOf" srcId="{B4BE2AC7-A183-441F-8DE1-442D036648FF}" destId="{7A8B30BA-A4DF-4A3B-91EF-0D3027BE2DF6}" srcOrd="6" destOrd="0" presId="urn:microsoft.com/office/officeart/2016/7/layout/RepeatingBendingProcessNew"/>
    <dgm:cxn modelId="{207F515A-A82C-47C9-A3A2-F878B07105B7}" type="presParOf" srcId="{B4BE2AC7-A183-441F-8DE1-442D036648FF}" destId="{5FC7E02F-80C1-4957-8F85-F32817B108CA}" srcOrd="7" destOrd="0" presId="urn:microsoft.com/office/officeart/2016/7/layout/RepeatingBendingProcessNew"/>
    <dgm:cxn modelId="{4CB1C79D-BC26-446B-ADDC-CD1758415D8E}" type="presParOf" srcId="{5FC7E02F-80C1-4957-8F85-F32817B108CA}" destId="{16908CC2-622E-4A71-BB9F-46B09C5DDE78}" srcOrd="0" destOrd="0" presId="urn:microsoft.com/office/officeart/2016/7/layout/RepeatingBendingProcessNew"/>
    <dgm:cxn modelId="{B18BCBB1-4D36-44A7-B643-5010C5455ADB}" type="presParOf" srcId="{B4BE2AC7-A183-441F-8DE1-442D036648FF}" destId="{91B660AA-FD3C-47BE-BC7F-D9B99E0C5F83}" srcOrd="8" destOrd="0" presId="urn:microsoft.com/office/officeart/2016/7/layout/RepeatingBendingProcessNew"/>
    <dgm:cxn modelId="{AA06C675-5A19-4F4B-B91A-CF3F8267FE20}" type="presParOf" srcId="{B4BE2AC7-A183-441F-8DE1-442D036648FF}" destId="{B1CDBB1C-EDDB-49A6-908D-CC428BECA75C}" srcOrd="9" destOrd="0" presId="urn:microsoft.com/office/officeart/2016/7/layout/RepeatingBendingProcessNew"/>
    <dgm:cxn modelId="{08EAB68A-018C-4334-B293-73CA4D3E2D7C}" type="presParOf" srcId="{B1CDBB1C-EDDB-49A6-908D-CC428BECA75C}" destId="{319CAF34-C22E-4A96-AE04-0707D1767C30}" srcOrd="0" destOrd="0" presId="urn:microsoft.com/office/officeart/2016/7/layout/RepeatingBendingProcessNew"/>
    <dgm:cxn modelId="{AFA2B13D-9D2E-46C5-A677-935915F7323C}" type="presParOf" srcId="{B4BE2AC7-A183-441F-8DE1-442D036648FF}" destId="{55B481C4-2D94-40B8-B45B-7C9608A22E5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41E1E-39A1-4942-B293-8A352FD3F0C0}">
      <dsp:nvSpPr>
        <dsp:cNvPr id="0" name=""/>
        <dsp:cNvSpPr/>
      </dsp:nvSpPr>
      <dsp:spPr>
        <a:xfrm>
          <a:off x="2535961" y="532416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1018" y="575922"/>
        <a:ext cx="22142" cy="4428"/>
      </dsp:txXfrm>
    </dsp:sp>
    <dsp:sp modelId="{2779E098-9BC2-45F5-843E-55F4C1FC6B55}">
      <dsp:nvSpPr>
        <dsp:cNvPr id="0" name=""/>
        <dsp:cNvSpPr/>
      </dsp:nvSpPr>
      <dsp:spPr>
        <a:xfrm>
          <a:off x="612297" y="497"/>
          <a:ext cx="1925463" cy="1155278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Customer logs in or registers.</a:t>
          </a:r>
        </a:p>
      </dsp:txBody>
      <dsp:txXfrm>
        <a:off x="612297" y="497"/>
        <a:ext cx="1925463" cy="1155278"/>
      </dsp:txXfrm>
    </dsp:sp>
    <dsp:sp modelId="{99C5F1B5-2F19-4ADC-9265-F1C7CB2DF478}">
      <dsp:nvSpPr>
        <dsp:cNvPr id="0" name=""/>
        <dsp:cNvSpPr/>
      </dsp:nvSpPr>
      <dsp:spPr>
        <a:xfrm>
          <a:off x="4904281" y="532416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9338" y="575922"/>
        <a:ext cx="22142" cy="4428"/>
      </dsp:txXfrm>
    </dsp:sp>
    <dsp:sp modelId="{D0A6CBA9-F50E-4AED-8CD1-0DE05185A193}">
      <dsp:nvSpPr>
        <dsp:cNvPr id="0" name=""/>
        <dsp:cNvSpPr/>
      </dsp:nvSpPr>
      <dsp:spPr>
        <a:xfrm>
          <a:off x="2980618" y="497"/>
          <a:ext cx="1925463" cy="1155278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Customer selects Restaurants or Grocery Stores.</a:t>
          </a:r>
        </a:p>
      </dsp:txBody>
      <dsp:txXfrm>
        <a:off x="2980618" y="497"/>
        <a:ext cx="1925463" cy="1155278"/>
      </dsp:txXfrm>
    </dsp:sp>
    <dsp:sp modelId="{DD564A27-8ADC-4448-9F0F-346D301CF1F4}">
      <dsp:nvSpPr>
        <dsp:cNvPr id="0" name=""/>
        <dsp:cNvSpPr/>
      </dsp:nvSpPr>
      <dsp:spPr>
        <a:xfrm>
          <a:off x="1575029" y="1153976"/>
          <a:ext cx="4736641" cy="412256"/>
        </a:xfrm>
        <a:custGeom>
          <a:avLst/>
          <a:gdLst/>
          <a:ahLst/>
          <a:cxnLst/>
          <a:rect l="0" t="0" r="0" b="0"/>
          <a:pathLst>
            <a:path>
              <a:moveTo>
                <a:pt x="4736641" y="0"/>
              </a:moveTo>
              <a:lnTo>
                <a:pt x="4736641" y="223228"/>
              </a:lnTo>
              <a:lnTo>
                <a:pt x="0" y="223228"/>
              </a:lnTo>
              <a:lnTo>
                <a:pt x="0" y="412256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4417" y="1357890"/>
        <a:ext cx="237864" cy="4428"/>
      </dsp:txXfrm>
    </dsp:sp>
    <dsp:sp modelId="{AD003F5A-6B92-47CA-9827-086A16B5CFFB}">
      <dsp:nvSpPr>
        <dsp:cNvPr id="0" name=""/>
        <dsp:cNvSpPr/>
      </dsp:nvSpPr>
      <dsp:spPr>
        <a:xfrm>
          <a:off x="5348938" y="497"/>
          <a:ext cx="1925463" cy="1155278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Browses outlets, views menus, and places an order.</a:t>
          </a:r>
        </a:p>
      </dsp:txBody>
      <dsp:txXfrm>
        <a:off x="5348938" y="497"/>
        <a:ext cx="1925463" cy="1155278"/>
      </dsp:txXfrm>
    </dsp:sp>
    <dsp:sp modelId="{F3B03B3A-D05B-4443-A1DF-E9621B3D9491}">
      <dsp:nvSpPr>
        <dsp:cNvPr id="0" name=""/>
        <dsp:cNvSpPr/>
      </dsp:nvSpPr>
      <dsp:spPr>
        <a:xfrm>
          <a:off x="2535961" y="2130551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1018" y="2174057"/>
        <a:ext cx="22142" cy="4428"/>
      </dsp:txXfrm>
    </dsp:sp>
    <dsp:sp modelId="{4C22065F-02C6-40B0-B80F-6697A7407E30}">
      <dsp:nvSpPr>
        <dsp:cNvPr id="0" name=""/>
        <dsp:cNvSpPr/>
      </dsp:nvSpPr>
      <dsp:spPr>
        <a:xfrm>
          <a:off x="612297" y="1598632"/>
          <a:ext cx="1925463" cy="1155278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4. Restaurant Manager manages orders and assigns tasks.</a:t>
          </a:r>
        </a:p>
      </dsp:txBody>
      <dsp:txXfrm>
        <a:off x="612297" y="1598632"/>
        <a:ext cx="1925463" cy="1155278"/>
      </dsp:txXfrm>
    </dsp:sp>
    <dsp:sp modelId="{28465103-1B45-43C2-B008-C71E833940B1}">
      <dsp:nvSpPr>
        <dsp:cNvPr id="0" name=""/>
        <dsp:cNvSpPr/>
      </dsp:nvSpPr>
      <dsp:spPr>
        <a:xfrm>
          <a:off x="4904281" y="2130551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9338" y="2174057"/>
        <a:ext cx="22142" cy="4428"/>
      </dsp:txXfrm>
    </dsp:sp>
    <dsp:sp modelId="{C5DB1F4A-A150-4069-BA76-F57F4FBD70AF}">
      <dsp:nvSpPr>
        <dsp:cNvPr id="0" name=""/>
        <dsp:cNvSpPr/>
      </dsp:nvSpPr>
      <dsp:spPr>
        <a:xfrm>
          <a:off x="2980618" y="1598632"/>
          <a:ext cx="1925463" cy="1155278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5. Chef prepares the order.</a:t>
          </a:r>
        </a:p>
      </dsp:txBody>
      <dsp:txXfrm>
        <a:off x="2980618" y="1598632"/>
        <a:ext cx="1925463" cy="1155278"/>
      </dsp:txXfrm>
    </dsp:sp>
    <dsp:sp modelId="{3D2EDFFB-0B61-4F13-B0FB-60D29004EE1D}">
      <dsp:nvSpPr>
        <dsp:cNvPr id="0" name=""/>
        <dsp:cNvSpPr/>
      </dsp:nvSpPr>
      <dsp:spPr>
        <a:xfrm>
          <a:off x="1575029" y="2752111"/>
          <a:ext cx="4736641" cy="412256"/>
        </a:xfrm>
        <a:custGeom>
          <a:avLst/>
          <a:gdLst/>
          <a:ahLst/>
          <a:cxnLst/>
          <a:rect l="0" t="0" r="0" b="0"/>
          <a:pathLst>
            <a:path>
              <a:moveTo>
                <a:pt x="4736641" y="0"/>
              </a:moveTo>
              <a:lnTo>
                <a:pt x="4736641" y="223228"/>
              </a:lnTo>
              <a:lnTo>
                <a:pt x="0" y="223228"/>
              </a:lnTo>
              <a:lnTo>
                <a:pt x="0" y="412256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4417" y="2956025"/>
        <a:ext cx="237864" cy="4428"/>
      </dsp:txXfrm>
    </dsp:sp>
    <dsp:sp modelId="{018D98E7-4640-4366-923D-2E8E708C3A58}">
      <dsp:nvSpPr>
        <dsp:cNvPr id="0" name=""/>
        <dsp:cNvSpPr/>
      </dsp:nvSpPr>
      <dsp:spPr>
        <a:xfrm>
          <a:off x="5348938" y="1598632"/>
          <a:ext cx="1925463" cy="1155278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6. Delivery Manager assigns delivery tasks.</a:t>
          </a:r>
        </a:p>
      </dsp:txBody>
      <dsp:txXfrm>
        <a:off x="5348938" y="1598632"/>
        <a:ext cx="1925463" cy="1155278"/>
      </dsp:txXfrm>
    </dsp:sp>
    <dsp:sp modelId="{4A3589C4-DE96-465D-A97A-FAF2CD9E8EA0}">
      <dsp:nvSpPr>
        <dsp:cNvPr id="0" name=""/>
        <dsp:cNvSpPr/>
      </dsp:nvSpPr>
      <dsp:spPr>
        <a:xfrm>
          <a:off x="2535961" y="3728687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1018" y="3772192"/>
        <a:ext cx="22142" cy="4428"/>
      </dsp:txXfrm>
    </dsp:sp>
    <dsp:sp modelId="{C20E40FD-C10A-405D-AA69-5402AD8EDD26}">
      <dsp:nvSpPr>
        <dsp:cNvPr id="0" name=""/>
        <dsp:cNvSpPr/>
      </dsp:nvSpPr>
      <dsp:spPr>
        <a:xfrm>
          <a:off x="612297" y="3196767"/>
          <a:ext cx="1925463" cy="1155278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7. Delivery Boy updates delivery status.</a:t>
          </a:r>
        </a:p>
      </dsp:txBody>
      <dsp:txXfrm>
        <a:off x="612297" y="3196767"/>
        <a:ext cx="1925463" cy="1155278"/>
      </dsp:txXfrm>
    </dsp:sp>
    <dsp:sp modelId="{FEF9D0FC-B2F1-448B-9D36-69DB8540D0FD}">
      <dsp:nvSpPr>
        <dsp:cNvPr id="0" name=""/>
        <dsp:cNvSpPr/>
      </dsp:nvSpPr>
      <dsp:spPr>
        <a:xfrm>
          <a:off x="2980618" y="3196767"/>
          <a:ext cx="1925463" cy="1155278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8. Customer tracks order and provides feedback.</a:t>
          </a:r>
        </a:p>
      </dsp:txBody>
      <dsp:txXfrm>
        <a:off x="2980618" y="3196767"/>
        <a:ext cx="1925463" cy="1155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8E3A2-8713-4DEB-B3F7-C688BF83A02A}">
      <dsp:nvSpPr>
        <dsp:cNvPr id="0" name=""/>
        <dsp:cNvSpPr/>
      </dsp:nvSpPr>
      <dsp:spPr>
        <a:xfrm>
          <a:off x="334403" y="2998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E92CF-D06E-4E1B-8E56-41BF96D19DF0}">
      <dsp:nvSpPr>
        <dsp:cNvPr id="0" name=""/>
        <dsp:cNvSpPr/>
      </dsp:nvSpPr>
      <dsp:spPr>
        <a:xfrm>
          <a:off x="535070" y="203666"/>
          <a:ext cx="554225" cy="554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0D992-A585-46B0-8A70-4F23377A5AA9}">
      <dsp:nvSpPr>
        <dsp:cNvPr id="0" name=""/>
        <dsp:cNvSpPr/>
      </dsp:nvSpPr>
      <dsp:spPr>
        <a:xfrm>
          <a:off x="1494726" y="299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1. Register and Login.</a:t>
          </a:r>
        </a:p>
      </dsp:txBody>
      <dsp:txXfrm>
        <a:off x="1494726" y="2998"/>
        <a:ext cx="2252392" cy="955560"/>
      </dsp:txXfrm>
    </dsp:sp>
    <dsp:sp modelId="{7FEB2664-FAB5-4703-AB7C-E99F10144A49}">
      <dsp:nvSpPr>
        <dsp:cNvPr id="0" name=""/>
        <dsp:cNvSpPr/>
      </dsp:nvSpPr>
      <dsp:spPr>
        <a:xfrm>
          <a:off x="4139581" y="2998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F272C-026D-47EB-B6EC-E846EDB2EA89}">
      <dsp:nvSpPr>
        <dsp:cNvPr id="0" name=""/>
        <dsp:cNvSpPr/>
      </dsp:nvSpPr>
      <dsp:spPr>
        <a:xfrm>
          <a:off x="4340248" y="203666"/>
          <a:ext cx="554225" cy="554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A2F3-8B59-4AA3-8359-CAC251205ACC}">
      <dsp:nvSpPr>
        <dsp:cNvPr id="0" name=""/>
        <dsp:cNvSpPr/>
      </dsp:nvSpPr>
      <dsp:spPr>
        <a:xfrm>
          <a:off x="5299904" y="299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2. Choose between Restaurants and Grocery Stores.</a:t>
          </a:r>
        </a:p>
      </dsp:txBody>
      <dsp:txXfrm>
        <a:off x="5299904" y="2998"/>
        <a:ext cx="2252392" cy="955560"/>
      </dsp:txXfrm>
    </dsp:sp>
    <dsp:sp modelId="{892D374E-30B8-4F77-8982-3DAF5E7BCE78}">
      <dsp:nvSpPr>
        <dsp:cNvPr id="0" name=""/>
        <dsp:cNvSpPr/>
      </dsp:nvSpPr>
      <dsp:spPr>
        <a:xfrm>
          <a:off x="334403" y="1698491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5526C-9656-4AC9-9EDB-A5F3C20020BC}">
      <dsp:nvSpPr>
        <dsp:cNvPr id="0" name=""/>
        <dsp:cNvSpPr/>
      </dsp:nvSpPr>
      <dsp:spPr>
        <a:xfrm>
          <a:off x="535070" y="1899159"/>
          <a:ext cx="554225" cy="554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FB554-402C-433F-8D48-F748E17FC51E}">
      <dsp:nvSpPr>
        <dsp:cNvPr id="0" name=""/>
        <dsp:cNvSpPr/>
      </dsp:nvSpPr>
      <dsp:spPr>
        <a:xfrm>
          <a:off x="1494726" y="1698491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3. Browse outlets and menus.</a:t>
          </a:r>
        </a:p>
      </dsp:txBody>
      <dsp:txXfrm>
        <a:off x="1494726" y="1698491"/>
        <a:ext cx="2252392" cy="955560"/>
      </dsp:txXfrm>
    </dsp:sp>
    <dsp:sp modelId="{3ACEF08F-7749-4700-A045-3700034EFE3E}">
      <dsp:nvSpPr>
        <dsp:cNvPr id="0" name=""/>
        <dsp:cNvSpPr/>
      </dsp:nvSpPr>
      <dsp:spPr>
        <a:xfrm>
          <a:off x="4139581" y="1698491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9EC0F-9757-480C-9C66-C4068506E6D0}">
      <dsp:nvSpPr>
        <dsp:cNvPr id="0" name=""/>
        <dsp:cNvSpPr/>
      </dsp:nvSpPr>
      <dsp:spPr>
        <a:xfrm>
          <a:off x="4340248" y="1899159"/>
          <a:ext cx="554225" cy="5542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9749A-6E21-42AD-BC6F-9FA0207110F1}">
      <dsp:nvSpPr>
        <dsp:cNvPr id="0" name=""/>
        <dsp:cNvSpPr/>
      </dsp:nvSpPr>
      <dsp:spPr>
        <a:xfrm>
          <a:off x="5299904" y="1698491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4. Place and modify orders.</a:t>
          </a:r>
        </a:p>
      </dsp:txBody>
      <dsp:txXfrm>
        <a:off x="5299904" y="1698491"/>
        <a:ext cx="2252392" cy="955560"/>
      </dsp:txXfrm>
    </dsp:sp>
    <dsp:sp modelId="{F827622D-79A6-42D8-914F-A40DB7828C9C}">
      <dsp:nvSpPr>
        <dsp:cNvPr id="0" name=""/>
        <dsp:cNvSpPr/>
      </dsp:nvSpPr>
      <dsp:spPr>
        <a:xfrm>
          <a:off x="334403" y="3393984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2FC99-6A35-4CC7-A9C4-8BF0E93B82ED}">
      <dsp:nvSpPr>
        <dsp:cNvPr id="0" name=""/>
        <dsp:cNvSpPr/>
      </dsp:nvSpPr>
      <dsp:spPr>
        <a:xfrm>
          <a:off x="535070" y="3594652"/>
          <a:ext cx="554225" cy="5542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37AC6-4F14-4865-853A-B89B4C708CCE}">
      <dsp:nvSpPr>
        <dsp:cNvPr id="0" name=""/>
        <dsp:cNvSpPr/>
      </dsp:nvSpPr>
      <dsp:spPr>
        <a:xfrm>
          <a:off x="1494726" y="3393984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5. Track order status.</a:t>
          </a:r>
        </a:p>
      </dsp:txBody>
      <dsp:txXfrm>
        <a:off x="1494726" y="3393984"/>
        <a:ext cx="2252392" cy="955560"/>
      </dsp:txXfrm>
    </dsp:sp>
    <dsp:sp modelId="{AC8D9879-319C-4E46-BDA4-B7F9D1A6CCAA}">
      <dsp:nvSpPr>
        <dsp:cNvPr id="0" name=""/>
        <dsp:cNvSpPr/>
      </dsp:nvSpPr>
      <dsp:spPr>
        <a:xfrm>
          <a:off x="4139581" y="3393984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38D86-4D4A-4013-936C-24E04C8E5178}">
      <dsp:nvSpPr>
        <dsp:cNvPr id="0" name=""/>
        <dsp:cNvSpPr/>
      </dsp:nvSpPr>
      <dsp:spPr>
        <a:xfrm>
          <a:off x="4340248" y="3594652"/>
          <a:ext cx="554225" cy="5542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09B1A-BB37-4907-9386-FC83E13E40A4}">
      <dsp:nvSpPr>
        <dsp:cNvPr id="0" name=""/>
        <dsp:cNvSpPr/>
      </dsp:nvSpPr>
      <dsp:spPr>
        <a:xfrm>
          <a:off x="5299904" y="3393984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rPr>
            <a:t>6. Rate the order after delivery.</a:t>
          </a:r>
        </a:p>
      </dsp:txBody>
      <dsp:txXfrm>
        <a:off x="5299904" y="3393984"/>
        <a:ext cx="2252392" cy="955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7971D-F87B-4F32-95F8-162B92D15790}">
      <dsp:nvSpPr>
        <dsp:cNvPr id="0" name=""/>
        <dsp:cNvSpPr/>
      </dsp:nvSpPr>
      <dsp:spPr>
        <a:xfrm>
          <a:off x="2055" y="1055453"/>
          <a:ext cx="1630922" cy="22832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53" tIns="330200" rIns="12715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1. Accept customer orders.</a:t>
          </a:r>
        </a:p>
      </dsp:txBody>
      <dsp:txXfrm>
        <a:off x="2055" y="1923104"/>
        <a:ext cx="1630922" cy="1369975"/>
      </dsp:txXfrm>
    </dsp:sp>
    <dsp:sp modelId="{22B5C0FC-8F51-4AD4-8B9A-9CBB8FFD1BAD}">
      <dsp:nvSpPr>
        <dsp:cNvPr id="0" name=""/>
        <dsp:cNvSpPr/>
      </dsp:nvSpPr>
      <dsp:spPr>
        <a:xfrm>
          <a:off x="475023" y="1283783"/>
          <a:ext cx="684987" cy="6849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404" tIns="12700" rIns="53404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75337" y="1384097"/>
        <a:ext cx="484359" cy="484359"/>
      </dsp:txXfrm>
    </dsp:sp>
    <dsp:sp modelId="{3A830CC3-ABC3-42BF-9F6F-9A1B907A7F83}">
      <dsp:nvSpPr>
        <dsp:cNvPr id="0" name=""/>
        <dsp:cNvSpPr/>
      </dsp:nvSpPr>
      <dsp:spPr>
        <a:xfrm>
          <a:off x="2055" y="3338674"/>
          <a:ext cx="1630922" cy="72"/>
        </a:xfrm>
        <a:prstGeom prst="rect">
          <a:avLst/>
        </a:prstGeom>
        <a:solidFill>
          <a:schemeClr val="accent2">
            <a:hueOff val="668788"/>
            <a:satOff val="-834"/>
            <a:lumOff val="196"/>
            <a:alphaOff val="0"/>
          </a:schemeClr>
        </a:solidFill>
        <a:ln w="25400" cap="flat" cmpd="sng" algn="ctr">
          <a:solidFill>
            <a:schemeClr val="accent2">
              <a:hueOff val="668788"/>
              <a:satOff val="-834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3FD97-F7BC-4A56-BA8B-4372BB1B043F}">
      <dsp:nvSpPr>
        <dsp:cNvPr id="0" name=""/>
        <dsp:cNvSpPr/>
      </dsp:nvSpPr>
      <dsp:spPr>
        <a:xfrm>
          <a:off x="1796070" y="1055453"/>
          <a:ext cx="1630922" cy="2283292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53" tIns="330200" rIns="12715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Assign tasks to cooks.</a:t>
          </a:r>
        </a:p>
      </dsp:txBody>
      <dsp:txXfrm>
        <a:off x="1796070" y="1923104"/>
        <a:ext cx="1630922" cy="1369975"/>
      </dsp:txXfrm>
    </dsp:sp>
    <dsp:sp modelId="{EBB458E5-D5C4-458E-8D96-26CC2B827643}">
      <dsp:nvSpPr>
        <dsp:cNvPr id="0" name=""/>
        <dsp:cNvSpPr/>
      </dsp:nvSpPr>
      <dsp:spPr>
        <a:xfrm>
          <a:off x="2269038" y="1283783"/>
          <a:ext cx="684987" cy="684987"/>
        </a:xfrm>
        <a:prstGeom prst="ellipse">
          <a:avLst/>
        </a:prstGeom>
        <a:solidFill>
          <a:schemeClr val="accent2">
            <a:hueOff val="1337577"/>
            <a:satOff val="-1668"/>
            <a:lumOff val="392"/>
            <a:alphaOff val="0"/>
          </a:schemeClr>
        </a:solidFill>
        <a:ln w="25400" cap="flat" cmpd="sng" algn="ctr">
          <a:solidFill>
            <a:schemeClr val="accent2">
              <a:hueOff val="1337577"/>
              <a:satOff val="-1668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404" tIns="12700" rIns="53404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69352" y="1384097"/>
        <a:ext cx="484359" cy="484359"/>
      </dsp:txXfrm>
    </dsp:sp>
    <dsp:sp modelId="{7DA75125-D1E1-464B-B10F-85074CA60460}">
      <dsp:nvSpPr>
        <dsp:cNvPr id="0" name=""/>
        <dsp:cNvSpPr/>
      </dsp:nvSpPr>
      <dsp:spPr>
        <a:xfrm>
          <a:off x="1796070" y="3338674"/>
          <a:ext cx="1630922" cy="72"/>
        </a:xfrm>
        <a:prstGeom prst="rect">
          <a:avLst/>
        </a:prstGeom>
        <a:solidFill>
          <a:schemeClr val="accent2">
            <a:hueOff val="2006365"/>
            <a:satOff val="-2502"/>
            <a:lumOff val="588"/>
            <a:alphaOff val="0"/>
          </a:schemeClr>
        </a:solidFill>
        <a:ln w="25400" cap="flat" cmpd="sng" algn="ctr">
          <a:solidFill>
            <a:schemeClr val="accent2">
              <a:hueOff val="2006365"/>
              <a:satOff val="-2502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D51AD-74DE-4F4D-8BFA-8AA0728FB4CF}">
      <dsp:nvSpPr>
        <dsp:cNvPr id="0" name=""/>
        <dsp:cNvSpPr/>
      </dsp:nvSpPr>
      <dsp:spPr>
        <a:xfrm>
          <a:off x="3590086" y="1055453"/>
          <a:ext cx="1630922" cy="2283292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53" tIns="330200" rIns="12715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 Monitor order preparation.</a:t>
          </a:r>
        </a:p>
      </dsp:txBody>
      <dsp:txXfrm>
        <a:off x="3590086" y="1923104"/>
        <a:ext cx="1630922" cy="1369975"/>
      </dsp:txXfrm>
    </dsp:sp>
    <dsp:sp modelId="{C278BD9D-1911-4D61-B4BA-1053F22633BC}">
      <dsp:nvSpPr>
        <dsp:cNvPr id="0" name=""/>
        <dsp:cNvSpPr/>
      </dsp:nvSpPr>
      <dsp:spPr>
        <a:xfrm>
          <a:off x="4063053" y="1283783"/>
          <a:ext cx="684987" cy="684987"/>
        </a:xfrm>
        <a:prstGeom prst="ellipse">
          <a:avLst/>
        </a:prstGeom>
        <a:solidFill>
          <a:schemeClr val="accent2">
            <a:hueOff val="2675154"/>
            <a:satOff val="-3337"/>
            <a:lumOff val="785"/>
            <a:alphaOff val="0"/>
          </a:schemeClr>
        </a:solidFill>
        <a:ln w="25400" cap="flat" cmpd="sng" algn="ctr">
          <a:solidFill>
            <a:schemeClr val="accent2">
              <a:hueOff val="2675154"/>
              <a:satOff val="-3337"/>
              <a:lumOff val="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404" tIns="12700" rIns="53404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63367" y="1384097"/>
        <a:ext cx="484359" cy="484359"/>
      </dsp:txXfrm>
    </dsp:sp>
    <dsp:sp modelId="{773573A4-4E59-4144-BD6E-DAB9573841BD}">
      <dsp:nvSpPr>
        <dsp:cNvPr id="0" name=""/>
        <dsp:cNvSpPr/>
      </dsp:nvSpPr>
      <dsp:spPr>
        <a:xfrm>
          <a:off x="3590086" y="3338674"/>
          <a:ext cx="1630922" cy="72"/>
        </a:xfrm>
        <a:prstGeom prst="rect">
          <a:avLst/>
        </a:prstGeom>
        <a:solidFill>
          <a:schemeClr val="accent2">
            <a:hueOff val="3343942"/>
            <a:satOff val="-4171"/>
            <a:lumOff val="981"/>
            <a:alphaOff val="0"/>
          </a:schemeClr>
        </a:solidFill>
        <a:ln w="25400" cap="flat" cmpd="sng" algn="ctr">
          <a:solidFill>
            <a:schemeClr val="accent2">
              <a:hueOff val="3343942"/>
              <a:satOff val="-4171"/>
              <a:lumOff val="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FD546-ECBD-420A-8E36-97B4D0C6B988}">
      <dsp:nvSpPr>
        <dsp:cNvPr id="0" name=""/>
        <dsp:cNvSpPr/>
      </dsp:nvSpPr>
      <dsp:spPr>
        <a:xfrm>
          <a:off x="5384101" y="1055453"/>
          <a:ext cx="1630922" cy="2283292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53" tIns="330200" rIns="12715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 Assign orders to the delivery company.</a:t>
          </a:r>
        </a:p>
      </dsp:txBody>
      <dsp:txXfrm>
        <a:off x="5384101" y="1923104"/>
        <a:ext cx="1630922" cy="1369975"/>
      </dsp:txXfrm>
    </dsp:sp>
    <dsp:sp modelId="{A91184EE-3954-4380-AB60-6A4BAAC1BD45}">
      <dsp:nvSpPr>
        <dsp:cNvPr id="0" name=""/>
        <dsp:cNvSpPr/>
      </dsp:nvSpPr>
      <dsp:spPr>
        <a:xfrm>
          <a:off x="5857068" y="1283783"/>
          <a:ext cx="684987" cy="684987"/>
        </a:xfrm>
        <a:prstGeom prst="ellipse">
          <a:avLst/>
        </a:prstGeom>
        <a:solidFill>
          <a:schemeClr val="accent2">
            <a:hueOff val="4012731"/>
            <a:satOff val="-5005"/>
            <a:lumOff val="1177"/>
            <a:alphaOff val="0"/>
          </a:schemeClr>
        </a:solidFill>
        <a:ln w="25400" cap="flat" cmpd="sng" algn="ctr">
          <a:solidFill>
            <a:schemeClr val="accent2">
              <a:hueOff val="4012731"/>
              <a:satOff val="-5005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404" tIns="12700" rIns="53404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57382" y="1384097"/>
        <a:ext cx="484359" cy="484359"/>
      </dsp:txXfrm>
    </dsp:sp>
    <dsp:sp modelId="{BA9E6447-9B8C-417E-9676-CA5295C384E0}">
      <dsp:nvSpPr>
        <dsp:cNvPr id="0" name=""/>
        <dsp:cNvSpPr/>
      </dsp:nvSpPr>
      <dsp:spPr>
        <a:xfrm>
          <a:off x="5384101" y="3338674"/>
          <a:ext cx="1630922" cy="7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BE0EC-E8FF-4412-BC06-390E571797C1}">
      <dsp:nvSpPr>
        <dsp:cNvPr id="0" name=""/>
        <dsp:cNvSpPr/>
      </dsp:nvSpPr>
      <dsp:spPr>
        <a:xfrm>
          <a:off x="548934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57942-0F31-427D-B236-42CFB49EDA31}">
      <dsp:nvSpPr>
        <dsp:cNvPr id="0" name=""/>
        <dsp:cNvSpPr/>
      </dsp:nvSpPr>
      <dsp:spPr>
        <a:xfrm>
          <a:off x="762368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0E13C-7441-459F-A326-5AE2CD8AC535}">
      <dsp:nvSpPr>
        <dsp:cNvPr id="0" name=""/>
        <dsp:cNvSpPr/>
      </dsp:nvSpPr>
      <dsp:spPr>
        <a:xfrm>
          <a:off x="228784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1. Customer logs in or registers.</a:t>
          </a:r>
        </a:p>
      </dsp:txBody>
      <dsp:txXfrm>
        <a:off x="228784" y="1314328"/>
        <a:ext cx="1641796" cy="656718"/>
      </dsp:txXfrm>
    </dsp:sp>
    <dsp:sp modelId="{E6BC989E-C449-4BA1-A460-EF165855387E}">
      <dsp:nvSpPr>
        <dsp:cNvPr id="0" name=""/>
        <dsp:cNvSpPr/>
      </dsp:nvSpPr>
      <dsp:spPr>
        <a:xfrm>
          <a:off x="2478046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C72704-304C-4088-929A-7A5599169E9F}">
      <dsp:nvSpPr>
        <dsp:cNvPr id="0" name=""/>
        <dsp:cNvSpPr/>
      </dsp:nvSpPr>
      <dsp:spPr>
        <a:xfrm>
          <a:off x="2691479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3702D-6AC8-45C3-89F1-B95B195098FE}">
      <dsp:nvSpPr>
        <dsp:cNvPr id="0" name=""/>
        <dsp:cNvSpPr/>
      </dsp:nvSpPr>
      <dsp:spPr>
        <a:xfrm>
          <a:off x="2157895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2. Customer selects Grocery Stores.</a:t>
          </a:r>
        </a:p>
      </dsp:txBody>
      <dsp:txXfrm>
        <a:off x="2157895" y="1314328"/>
        <a:ext cx="1641796" cy="656718"/>
      </dsp:txXfrm>
    </dsp:sp>
    <dsp:sp modelId="{3BF0449C-1F39-4EF6-AB3A-506A2E607487}">
      <dsp:nvSpPr>
        <dsp:cNvPr id="0" name=""/>
        <dsp:cNvSpPr/>
      </dsp:nvSpPr>
      <dsp:spPr>
        <a:xfrm>
          <a:off x="4407157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8ED6C2-331F-4072-804B-DAE82C52E79A}">
      <dsp:nvSpPr>
        <dsp:cNvPr id="0" name=""/>
        <dsp:cNvSpPr/>
      </dsp:nvSpPr>
      <dsp:spPr>
        <a:xfrm>
          <a:off x="4620591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9CE37-A035-4FE4-8461-8C1F184A9994}">
      <dsp:nvSpPr>
        <dsp:cNvPr id="0" name=""/>
        <dsp:cNvSpPr/>
      </dsp:nvSpPr>
      <dsp:spPr>
        <a:xfrm>
          <a:off x="4087007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3. Browses stores, views available items, and places an order.</a:t>
          </a:r>
        </a:p>
      </dsp:txBody>
      <dsp:txXfrm>
        <a:off x="4087007" y="1314328"/>
        <a:ext cx="1641796" cy="656718"/>
      </dsp:txXfrm>
    </dsp:sp>
    <dsp:sp modelId="{0CA8A384-DD7B-447B-8C8A-8BBB2796DAE6}">
      <dsp:nvSpPr>
        <dsp:cNvPr id="0" name=""/>
        <dsp:cNvSpPr/>
      </dsp:nvSpPr>
      <dsp:spPr>
        <a:xfrm>
          <a:off x="6336268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0E421-D657-4731-B325-94EE3676AF89}">
      <dsp:nvSpPr>
        <dsp:cNvPr id="0" name=""/>
        <dsp:cNvSpPr/>
      </dsp:nvSpPr>
      <dsp:spPr>
        <a:xfrm>
          <a:off x="6549702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E888B-D490-4D5E-B23F-0D3EAB6167F5}">
      <dsp:nvSpPr>
        <dsp:cNvPr id="0" name=""/>
        <dsp:cNvSpPr/>
      </dsp:nvSpPr>
      <dsp:spPr>
        <a:xfrm>
          <a:off x="6016118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4. Store Manager processes the order and assigns delivery partner.</a:t>
          </a:r>
        </a:p>
      </dsp:txBody>
      <dsp:txXfrm>
        <a:off x="6016118" y="1314328"/>
        <a:ext cx="1641796" cy="656718"/>
      </dsp:txXfrm>
    </dsp:sp>
    <dsp:sp modelId="{DBB7CF86-061F-40A4-A8CC-A990D54478C5}">
      <dsp:nvSpPr>
        <dsp:cNvPr id="0" name=""/>
        <dsp:cNvSpPr/>
      </dsp:nvSpPr>
      <dsp:spPr>
        <a:xfrm>
          <a:off x="1513490" y="2381496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DA2E2-37D1-4663-9C1F-0A4C40EB03C8}">
      <dsp:nvSpPr>
        <dsp:cNvPr id="0" name=""/>
        <dsp:cNvSpPr/>
      </dsp:nvSpPr>
      <dsp:spPr>
        <a:xfrm>
          <a:off x="1726924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AEB7F-70EC-4F9E-9650-A27388AA95A8}">
      <dsp:nvSpPr>
        <dsp:cNvPr id="0" name=""/>
        <dsp:cNvSpPr/>
      </dsp:nvSpPr>
      <dsp:spPr>
        <a:xfrm>
          <a:off x="1193340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6. Delivery Manager assigns delivery tasks.</a:t>
          </a:r>
        </a:p>
      </dsp:txBody>
      <dsp:txXfrm>
        <a:off x="1193340" y="3694934"/>
        <a:ext cx="1641796" cy="656718"/>
      </dsp:txXfrm>
    </dsp:sp>
    <dsp:sp modelId="{CC2168C2-7F75-4D59-9B7F-525634368B9E}">
      <dsp:nvSpPr>
        <dsp:cNvPr id="0" name=""/>
        <dsp:cNvSpPr/>
      </dsp:nvSpPr>
      <dsp:spPr>
        <a:xfrm>
          <a:off x="3442601" y="2381496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2088A-D719-426E-A90B-2A2FA9417B87}">
      <dsp:nvSpPr>
        <dsp:cNvPr id="0" name=""/>
        <dsp:cNvSpPr/>
      </dsp:nvSpPr>
      <dsp:spPr>
        <a:xfrm>
          <a:off x="3656035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68B209-4E46-4031-AF13-6C85C51E9693}">
      <dsp:nvSpPr>
        <dsp:cNvPr id="0" name=""/>
        <dsp:cNvSpPr/>
      </dsp:nvSpPr>
      <dsp:spPr>
        <a:xfrm>
          <a:off x="3122451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7. Delivery Boy updates delivery status.</a:t>
          </a:r>
        </a:p>
      </dsp:txBody>
      <dsp:txXfrm>
        <a:off x="3122451" y="3694934"/>
        <a:ext cx="1641796" cy="656718"/>
      </dsp:txXfrm>
    </dsp:sp>
    <dsp:sp modelId="{B3142694-C78E-4A81-A74B-310894D06901}">
      <dsp:nvSpPr>
        <dsp:cNvPr id="0" name=""/>
        <dsp:cNvSpPr/>
      </dsp:nvSpPr>
      <dsp:spPr>
        <a:xfrm>
          <a:off x="5371713" y="2381496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67D59-F979-4741-A8CA-8D57C3002B54}">
      <dsp:nvSpPr>
        <dsp:cNvPr id="0" name=""/>
        <dsp:cNvSpPr/>
      </dsp:nvSpPr>
      <dsp:spPr>
        <a:xfrm>
          <a:off x="5585146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D6716-E4AC-4FE3-A9BD-A05BA4D80753}">
      <dsp:nvSpPr>
        <dsp:cNvPr id="0" name=""/>
        <dsp:cNvSpPr/>
      </dsp:nvSpPr>
      <dsp:spPr>
        <a:xfrm>
          <a:off x="5051562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8. Customer tracks order and provides feedback.</a:t>
          </a:r>
        </a:p>
      </dsp:txBody>
      <dsp:txXfrm>
        <a:off x="5051562" y="3694934"/>
        <a:ext cx="1641796" cy="6567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9E9D4-D03C-4C83-A8EF-51BA7F74FCEC}">
      <dsp:nvSpPr>
        <dsp:cNvPr id="0" name=""/>
        <dsp:cNvSpPr/>
      </dsp:nvSpPr>
      <dsp:spPr>
        <a:xfrm>
          <a:off x="548934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3AEBB-07B6-4F85-B291-D0EDB9F23541}">
      <dsp:nvSpPr>
        <dsp:cNvPr id="0" name=""/>
        <dsp:cNvSpPr/>
      </dsp:nvSpPr>
      <dsp:spPr>
        <a:xfrm>
          <a:off x="762368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CE581-3BC4-4DF0-AA31-23D4FCE7C4D7}">
      <dsp:nvSpPr>
        <dsp:cNvPr id="0" name=""/>
        <dsp:cNvSpPr/>
      </dsp:nvSpPr>
      <dsp:spPr>
        <a:xfrm>
          <a:off x="228784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1. Register and Login.</a:t>
          </a:r>
        </a:p>
      </dsp:txBody>
      <dsp:txXfrm>
        <a:off x="228784" y="1314328"/>
        <a:ext cx="1641796" cy="656718"/>
      </dsp:txXfrm>
    </dsp:sp>
    <dsp:sp modelId="{5BD38659-BE1B-4C2A-9F8D-1B06D51707CE}">
      <dsp:nvSpPr>
        <dsp:cNvPr id="0" name=""/>
        <dsp:cNvSpPr/>
      </dsp:nvSpPr>
      <dsp:spPr>
        <a:xfrm>
          <a:off x="2478046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24E18-2E15-4AD4-AB70-A8B37DA04D0B}">
      <dsp:nvSpPr>
        <dsp:cNvPr id="0" name=""/>
        <dsp:cNvSpPr/>
      </dsp:nvSpPr>
      <dsp:spPr>
        <a:xfrm>
          <a:off x="2691479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1C1A4-2C73-43F0-ADBD-C69B890C398F}">
      <dsp:nvSpPr>
        <dsp:cNvPr id="0" name=""/>
        <dsp:cNvSpPr/>
      </dsp:nvSpPr>
      <dsp:spPr>
        <a:xfrm>
          <a:off x="2157895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2. Choose Grocery Stores.</a:t>
          </a:r>
        </a:p>
      </dsp:txBody>
      <dsp:txXfrm>
        <a:off x="2157895" y="1314328"/>
        <a:ext cx="1641796" cy="656718"/>
      </dsp:txXfrm>
    </dsp:sp>
    <dsp:sp modelId="{BF688AF8-0AAD-4A20-80E3-4C667228FF28}">
      <dsp:nvSpPr>
        <dsp:cNvPr id="0" name=""/>
        <dsp:cNvSpPr/>
      </dsp:nvSpPr>
      <dsp:spPr>
        <a:xfrm>
          <a:off x="4407157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EA03B-8C5F-4B48-A721-FEE7103A1A2D}">
      <dsp:nvSpPr>
        <dsp:cNvPr id="0" name=""/>
        <dsp:cNvSpPr/>
      </dsp:nvSpPr>
      <dsp:spPr>
        <a:xfrm>
          <a:off x="4620591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3205A-1B40-4A16-AA6A-43FC0C5FB405}">
      <dsp:nvSpPr>
        <dsp:cNvPr id="0" name=""/>
        <dsp:cNvSpPr/>
      </dsp:nvSpPr>
      <dsp:spPr>
        <a:xfrm>
          <a:off x="4087007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3. Browse items and add to cart.</a:t>
          </a:r>
        </a:p>
      </dsp:txBody>
      <dsp:txXfrm>
        <a:off x="4087007" y="1314328"/>
        <a:ext cx="1641796" cy="656718"/>
      </dsp:txXfrm>
    </dsp:sp>
    <dsp:sp modelId="{1E03E48C-0F0D-4A35-B4B8-357B4099872E}">
      <dsp:nvSpPr>
        <dsp:cNvPr id="0" name=""/>
        <dsp:cNvSpPr/>
      </dsp:nvSpPr>
      <dsp:spPr>
        <a:xfrm>
          <a:off x="6336268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5EE0F-388F-489B-84AA-9C8A0DCA9A05}">
      <dsp:nvSpPr>
        <dsp:cNvPr id="0" name=""/>
        <dsp:cNvSpPr/>
      </dsp:nvSpPr>
      <dsp:spPr>
        <a:xfrm>
          <a:off x="6549702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2B1F9-9D5E-4508-BB72-B26750A2C327}">
      <dsp:nvSpPr>
        <dsp:cNvPr id="0" name=""/>
        <dsp:cNvSpPr/>
      </dsp:nvSpPr>
      <dsp:spPr>
        <a:xfrm>
          <a:off x="6016118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4. Place and modify orders.</a:t>
          </a:r>
        </a:p>
      </dsp:txBody>
      <dsp:txXfrm>
        <a:off x="6016118" y="1314328"/>
        <a:ext cx="1641796" cy="656718"/>
      </dsp:txXfrm>
    </dsp:sp>
    <dsp:sp modelId="{C541870A-12AB-4097-B0D3-A1867075D5B3}">
      <dsp:nvSpPr>
        <dsp:cNvPr id="0" name=""/>
        <dsp:cNvSpPr/>
      </dsp:nvSpPr>
      <dsp:spPr>
        <a:xfrm>
          <a:off x="2478046" y="2381496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1A05-0857-4537-B433-A8F01D82602D}">
      <dsp:nvSpPr>
        <dsp:cNvPr id="0" name=""/>
        <dsp:cNvSpPr/>
      </dsp:nvSpPr>
      <dsp:spPr>
        <a:xfrm>
          <a:off x="2691479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89633-7F52-458F-9E5E-D5402427B115}">
      <dsp:nvSpPr>
        <dsp:cNvPr id="0" name=""/>
        <dsp:cNvSpPr/>
      </dsp:nvSpPr>
      <dsp:spPr>
        <a:xfrm>
          <a:off x="2157895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5. Track order status.</a:t>
          </a:r>
        </a:p>
      </dsp:txBody>
      <dsp:txXfrm>
        <a:off x="2157895" y="3694934"/>
        <a:ext cx="1641796" cy="656718"/>
      </dsp:txXfrm>
    </dsp:sp>
    <dsp:sp modelId="{1B6760FA-DB11-4EDD-9735-C75A2C4EA4B0}">
      <dsp:nvSpPr>
        <dsp:cNvPr id="0" name=""/>
        <dsp:cNvSpPr/>
      </dsp:nvSpPr>
      <dsp:spPr>
        <a:xfrm>
          <a:off x="4407157" y="2381496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7C152-377B-4B45-B9D2-52925D659FBB}">
      <dsp:nvSpPr>
        <dsp:cNvPr id="0" name=""/>
        <dsp:cNvSpPr/>
      </dsp:nvSpPr>
      <dsp:spPr>
        <a:xfrm>
          <a:off x="4620591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E3885-1FCE-4ABF-8904-E8E02520E507}">
      <dsp:nvSpPr>
        <dsp:cNvPr id="0" name=""/>
        <dsp:cNvSpPr/>
      </dsp:nvSpPr>
      <dsp:spPr>
        <a:xfrm>
          <a:off x="4087007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6. Rate the order after delivery.</a:t>
          </a:r>
        </a:p>
      </dsp:txBody>
      <dsp:txXfrm>
        <a:off x="4087007" y="3694934"/>
        <a:ext cx="1641796" cy="6567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75ABE-6217-4E09-B9D4-782D2D966000}">
      <dsp:nvSpPr>
        <dsp:cNvPr id="0" name=""/>
        <dsp:cNvSpPr/>
      </dsp:nvSpPr>
      <dsp:spPr>
        <a:xfrm>
          <a:off x="475123" y="745293"/>
          <a:ext cx="773613" cy="773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1FDE6-C579-4212-806C-3BED07F96275}">
      <dsp:nvSpPr>
        <dsp:cNvPr id="0" name=""/>
        <dsp:cNvSpPr/>
      </dsp:nvSpPr>
      <dsp:spPr>
        <a:xfrm>
          <a:off x="2359" y="1776952"/>
          <a:ext cx="1719140" cy="68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 Accept customer orders.</a:t>
          </a:r>
        </a:p>
      </dsp:txBody>
      <dsp:txXfrm>
        <a:off x="2359" y="1776952"/>
        <a:ext cx="1719140" cy="687656"/>
      </dsp:txXfrm>
    </dsp:sp>
    <dsp:sp modelId="{44EA7830-F5CE-4B5D-80D6-EE823BB45992}">
      <dsp:nvSpPr>
        <dsp:cNvPr id="0" name=""/>
        <dsp:cNvSpPr/>
      </dsp:nvSpPr>
      <dsp:spPr>
        <a:xfrm>
          <a:off x="2495113" y="745293"/>
          <a:ext cx="773613" cy="773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3CFAD-2A80-4759-99EE-9DDF9BBF3D79}">
      <dsp:nvSpPr>
        <dsp:cNvPr id="0" name=""/>
        <dsp:cNvSpPr/>
      </dsp:nvSpPr>
      <dsp:spPr>
        <a:xfrm>
          <a:off x="2022349" y="1776952"/>
          <a:ext cx="1719140" cy="68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2. Assign orders to delivery companies.</a:t>
          </a:r>
        </a:p>
      </dsp:txBody>
      <dsp:txXfrm>
        <a:off x="2022349" y="1776952"/>
        <a:ext cx="1719140" cy="687656"/>
      </dsp:txXfrm>
    </dsp:sp>
    <dsp:sp modelId="{93DF27BD-3B83-4E3F-822C-3F5806F3E4E3}">
      <dsp:nvSpPr>
        <dsp:cNvPr id="0" name=""/>
        <dsp:cNvSpPr/>
      </dsp:nvSpPr>
      <dsp:spPr>
        <a:xfrm>
          <a:off x="4515103" y="745293"/>
          <a:ext cx="773613" cy="773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94D03-D55F-4D0E-A1CD-A2B1DA2E0A47}">
      <dsp:nvSpPr>
        <dsp:cNvPr id="0" name=""/>
        <dsp:cNvSpPr/>
      </dsp:nvSpPr>
      <dsp:spPr>
        <a:xfrm>
          <a:off x="4042339" y="1776952"/>
          <a:ext cx="1719140" cy="68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3. Monitor order preparation.</a:t>
          </a:r>
        </a:p>
      </dsp:txBody>
      <dsp:txXfrm>
        <a:off x="4042339" y="1776952"/>
        <a:ext cx="1719140" cy="687656"/>
      </dsp:txXfrm>
    </dsp:sp>
    <dsp:sp modelId="{3929655A-56E1-4467-AC2C-4EF9E6D5967A}">
      <dsp:nvSpPr>
        <dsp:cNvPr id="0" name=""/>
        <dsp:cNvSpPr/>
      </dsp:nvSpPr>
      <dsp:spPr>
        <a:xfrm>
          <a:off x="6535093" y="745293"/>
          <a:ext cx="773613" cy="773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AE0F2-A43C-4FA3-906A-98D93E485BB7}">
      <dsp:nvSpPr>
        <dsp:cNvPr id="0" name=""/>
        <dsp:cNvSpPr/>
      </dsp:nvSpPr>
      <dsp:spPr>
        <a:xfrm>
          <a:off x="6062330" y="1776952"/>
          <a:ext cx="1719140" cy="68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They can also request for inventory.</a:t>
          </a:r>
        </a:p>
      </dsp:txBody>
      <dsp:txXfrm>
        <a:off x="6062330" y="1776952"/>
        <a:ext cx="1719140" cy="6876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C13B0-43F4-4C31-BC29-4921454E9232}">
      <dsp:nvSpPr>
        <dsp:cNvPr id="0" name=""/>
        <dsp:cNvSpPr/>
      </dsp:nvSpPr>
      <dsp:spPr>
        <a:xfrm>
          <a:off x="730349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12C90-DD4C-40B5-A0D3-ADDFF3118460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13F78-FDD6-4989-8C00-1319F27715EE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1. Send request for Grocery manager to be their supplier</a:t>
          </a:r>
        </a:p>
      </dsp:txBody>
      <dsp:txXfrm>
        <a:off x="28349" y="3255669"/>
        <a:ext cx="3600000" cy="720000"/>
      </dsp:txXfrm>
    </dsp:sp>
    <dsp:sp modelId="{9EABCCE4-CF2E-413E-8DC4-66C45C919577}">
      <dsp:nvSpPr>
        <dsp:cNvPr id="0" name=""/>
        <dsp:cNvSpPr/>
      </dsp:nvSpPr>
      <dsp:spPr>
        <a:xfrm>
          <a:off x="496035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BD87E-B2FB-4D8F-B694-FBFA88C521FD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3F6A3-FA5B-4BD3-99B6-C2943B76A259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2. Send inventory to grocery stores.</a:t>
          </a:r>
        </a:p>
      </dsp:txBody>
      <dsp:txXfrm>
        <a:off x="4258350" y="3255669"/>
        <a:ext cx="36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ABD9-954E-4D93-B138-CD74B85C0332}">
      <dsp:nvSpPr>
        <dsp:cNvPr id="0" name=""/>
        <dsp:cNvSpPr/>
      </dsp:nvSpPr>
      <dsp:spPr>
        <a:xfrm>
          <a:off x="2245465" y="2145"/>
          <a:ext cx="2526148" cy="14160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1. Login to the portal.</a:t>
          </a:r>
        </a:p>
      </dsp:txBody>
      <dsp:txXfrm>
        <a:off x="2314593" y="71273"/>
        <a:ext cx="2387892" cy="1277843"/>
      </dsp:txXfrm>
    </dsp:sp>
    <dsp:sp modelId="{98086DF3-0EDA-4E28-95D8-341503B335A8}">
      <dsp:nvSpPr>
        <dsp:cNvPr id="0" name=""/>
        <dsp:cNvSpPr/>
      </dsp:nvSpPr>
      <dsp:spPr>
        <a:xfrm>
          <a:off x="2245465" y="1489050"/>
          <a:ext cx="2526148" cy="1416099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2. Assign orders to delivery boys.</a:t>
          </a:r>
        </a:p>
      </dsp:txBody>
      <dsp:txXfrm>
        <a:off x="2314593" y="1558178"/>
        <a:ext cx="2387892" cy="1277843"/>
      </dsp:txXfrm>
    </dsp:sp>
    <dsp:sp modelId="{2C0DBE6D-A84A-4836-8112-C8C352EF454F}">
      <dsp:nvSpPr>
        <dsp:cNvPr id="0" name=""/>
        <dsp:cNvSpPr/>
      </dsp:nvSpPr>
      <dsp:spPr>
        <a:xfrm>
          <a:off x="2245465" y="2975954"/>
          <a:ext cx="2526148" cy="141609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3. Monitor order delivery process.</a:t>
          </a:r>
        </a:p>
      </dsp:txBody>
      <dsp:txXfrm>
        <a:off x="2314593" y="3045082"/>
        <a:ext cx="2387892" cy="12778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01887-5824-4AF5-BC28-A1BF2D2A89A1}">
      <dsp:nvSpPr>
        <dsp:cNvPr id="0" name=""/>
        <dsp:cNvSpPr/>
      </dsp:nvSpPr>
      <dsp:spPr>
        <a:xfrm>
          <a:off x="2280144" y="1186054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1229156"/>
        <a:ext cx="26172" cy="5234"/>
      </dsp:txXfrm>
    </dsp:sp>
    <dsp:sp modelId="{2DFCC27D-8CFE-4175-A467-3AEE977EA58A}">
      <dsp:nvSpPr>
        <dsp:cNvPr id="0" name=""/>
        <dsp:cNvSpPr/>
      </dsp:nvSpPr>
      <dsp:spPr>
        <a:xfrm>
          <a:off x="6045" y="549004"/>
          <a:ext cx="2275898" cy="13655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1. Login to the portal.</a:t>
          </a:r>
        </a:p>
      </dsp:txBody>
      <dsp:txXfrm>
        <a:off x="6045" y="549004"/>
        <a:ext cx="2275898" cy="1365538"/>
      </dsp:txXfrm>
    </dsp:sp>
    <dsp:sp modelId="{16814B39-1CA0-4B1B-B4D7-39B274945306}">
      <dsp:nvSpPr>
        <dsp:cNvPr id="0" name=""/>
        <dsp:cNvSpPr/>
      </dsp:nvSpPr>
      <dsp:spPr>
        <a:xfrm>
          <a:off x="5079499" y="1186054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1229156"/>
        <a:ext cx="26172" cy="5234"/>
      </dsp:txXfrm>
    </dsp:sp>
    <dsp:sp modelId="{00082B1D-8134-4C3B-A0CB-BC7CE9A3D904}">
      <dsp:nvSpPr>
        <dsp:cNvPr id="0" name=""/>
        <dsp:cNvSpPr/>
      </dsp:nvSpPr>
      <dsp:spPr>
        <a:xfrm>
          <a:off x="2805400" y="549004"/>
          <a:ext cx="2275898" cy="1365538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2. Assign orders to themselves.</a:t>
          </a:r>
        </a:p>
      </dsp:txBody>
      <dsp:txXfrm>
        <a:off x="2805400" y="549004"/>
        <a:ext cx="2275898" cy="1365538"/>
      </dsp:txXfrm>
    </dsp:sp>
    <dsp:sp modelId="{AAFEC46D-4D94-40C9-A51B-660F819102E1}">
      <dsp:nvSpPr>
        <dsp:cNvPr id="0" name=""/>
        <dsp:cNvSpPr/>
      </dsp:nvSpPr>
      <dsp:spPr>
        <a:xfrm>
          <a:off x="1143995" y="1912743"/>
          <a:ext cx="5598709" cy="492856"/>
        </a:xfrm>
        <a:custGeom>
          <a:avLst/>
          <a:gdLst/>
          <a:ahLst/>
          <a:cxnLst/>
          <a:rect l="0" t="0" r="0" b="0"/>
          <a:pathLst>
            <a:path>
              <a:moveTo>
                <a:pt x="5598709" y="0"/>
              </a:moveTo>
              <a:lnTo>
                <a:pt x="5598709" y="263528"/>
              </a:lnTo>
              <a:lnTo>
                <a:pt x="0" y="263528"/>
              </a:lnTo>
              <a:lnTo>
                <a:pt x="0" y="492856"/>
              </a:lnTo>
            </a:path>
          </a:pathLst>
        </a:custGeom>
        <a:noFill/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2771" y="2156554"/>
        <a:ext cx="281156" cy="5234"/>
      </dsp:txXfrm>
    </dsp:sp>
    <dsp:sp modelId="{38B08311-2680-4CA1-858D-1E3342EAD22C}">
      <dsp:nvSpPr>
        <dsp:cNvPr id="0" name=""/>
        <dsp:cNvSpPr/>
      </dsp:nvSpPr>
      <dsp:spPr>
        <a:xfrm>
          <a:off x="5604755" y="549004"/>
          <a:ext cx="2275898" cy="1365538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3. Update delivery status as:</a:t>
          </a:r>
        </a:p>
      </dsp:txBody>
      <dsp:txXfrm>
        <a:off x="5604755" y="549004"/>
        <a:ext cx="2275898" cy="1365538"/>
      </dsp:txXfrm>
    </dsp:sp>
    <dsp:sp modelId="{5FC7E02F-80C1-4957-8F85-F32817B108CA}">
      <dsp:nvSpPr>
        <dsp:cNvPr id="0" name=""/>
        <dsp:cNvSpPr/>
      </dsp:nvSpPr>
      <dsp:spPr>
        <a:xfrm>
          <a:off x="2280144" y="3075049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3118152"/>
        <a:ext cx="26172" cy="5234"/>
      </dsp:txXfrm>
    </dsp:sp>
    <dsp:sp modelId="{7A8B30BA-A4DF-4A3B-91EF-0D3027BE2DF6}">
      <dsp:nvSpPr>
        <dsp:cNvPr id="0" name=""/>
        <dsp:cNvSpPr/>
      </dsp:nvSpPr>
      <dsp:spPr>
        <a:xfrm>
          <a:off x="6045" y="2438000"/>
          <a:ext cx="2275898" cy="1365538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- 'Order Picked Up'</a:t>
          </a:r>
        </a:p>
      </dsp:txBody>
      <dsp:txXfrm>
        <a:off x="6045" y="2438000"/>
        <a:ext cx="2275898" cy="1365538"/>
      </dsp:txXfrm>
    </dsp:sp>
    <dsp:sp modelId="{B1CDBB1C-EDDB-49A6-908D-CC428BECA75C}">
      <dsp:nvSpPr>
        <dsp:cNvPr id="0" name=""/>
        <dsp:cNvSpPr/>
      </dsp:nvSpPr>
      <dsp:spPr>
        <a:xfrm>
          <a:off x="5079499" y="3075049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3118152"/>
        <a:ext cx="26172" cy="5234"/>
      </dsp:txXfrm>
    </dsp:sp>
    <dsp:sp modelId="{91B660AA-FD3C-47BE-BC7F-D9B99E0C5F83}">
      <dsp:nvSpPr>
        <dsp:cNvPr id="0" name=""/>
        <dsp:cNvSpPr/>
      </dsp:nvSpPr>
      <dsp:spPr>
        <a:xfrm>
          <a:off x="2805400" y="2438000"/>
          <a:ext cx="2275898" cy="1365538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- 'Order on the Way'</a:t>
          </a:r>
        </a:p>
      </dsp:txBody>
      <dsp:txXfrm>
        <a:off x="2805400" y="2438000"/>
        <a:ext cx="2275898" cy="1365538"/>
      </dsp:txXfrm>
    </dsp:sp>
    <dsp:sp modelId="{55B481C4-2D94-40B8-B45B-7C9608A22E59}">
      <dsp:nvSpPr>
        <dsp:cNvPr id="0" name=""/>
        <dsp:cNvSpPr/>
      </dsp:nvSpPr>
      <dsp:spPr>
        <a:xfrm>
          <a:off x="5604755" y="2438000"/>
          <a:ext cx="2275898" cy="136553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- 'Delivered'</a:t>
          </a:r>
        </a:p>
      </dsp:txBody>
      <dsp:txXfrm>
        <a:off x="5604755" y="2438000"/>
        <a:ext cx="2275898" cy="1365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320040"/>
            <a:ext cx="5019620" cy="3892669"/>
          </a:xfrm>
        </p:spPr>
        <p:txBody>
          <a:bodyPr>
            <a:normAutofit/>
          </a:bodyPr>
          <a:lstStyle/>
          <a:p>
            <a:pPr algn="l"/>
            <a:r>
              <a:rPr lang="en-US" sz="57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Quick Cart Application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" y="4631161"/>
            <a:ext cx="5019620" cy="1569486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dirty="0"/>
              <a:t>A seamless application for ordering food and groceries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>
                <a:solidFill>
                  <a:schemeClr val="tx1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Group – 39</a:t>
            </a:r>
          </a:p>
        </p:txBody>
      </p:sp>
      <p:sp>
        <p:nvSpPr>
          <p:cNvPr id="9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921" y="440926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983" y="8157"/>
                  <a:pt x="3182279" y="12125"/>
                  <a:pt x="3182692" y="18288"/>
                </a:cubicBezTo>
                <a:cubicBezTo>
                  <a:pt x="2998421" y="21742"/>
                  <a:pt x="2675038" y="19014"/>
                  <a:pt x="2482500" y="18288"/>
                </a:cubicBezTo>
                <a:cubicBezTo>
                  <a:pt x="2289962" y="17562"/>
                  <a:pt x="1930644" y="6834"/>
                  <a:pt x="1782308" y="18288"/>
                </a:cubicBezTo>
                <a:cubicBezTo>
                  <a:pt x="1633972" y="29742"/>
                  <a:pt x="1287388" y="-1992"/>
                  <a:pt x="1145769" y="18288"/>
                </a:cubicBezTo>
                <a:cubicBezTo>
                  <a:pt x="1004150" y="38568"/>
                  <a:pt x="256377" y="-37438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428" y="4493"/>
                  <a:pt x="3183076" y="9472"/>
                  <a:pt x="3182692" y="18288"/>
                </a:cubicBezTo>
                <a:cubicBezTo>
                  <a:pt x="3039109" y="-12701"/>
                  <a:pt x="2823860" y="13848"/>
                  <a:pt x="2546154" y="18288"/>
                </a:cubicBezTo>
                <a:cubicBezTo>
                  <a:pt x="2268448" y="22728"/>
                  <a:pt x="2098674" y="5291"/>
                  <a:pt x="1845961" y="18288"/>
                </a:cubicBezTo>
                <a:cubicBezTo>
                  <a:pt x="1593248" y="31285"/>
                  <a:pt x="1456743" y="27560"/>
                  <a:pt x="1304904" y="18288"/>
                </a:cubicBezTo>
                <a:cubicBezTo>
                  <a:pt x="1153065" y="9016"/>
                  <a:pt x="947204" y="11126"/>
                  <a:pt x="668365" y="18288"/>
                </a:cubicBezTo>
                <a:cubicBezTo>
                  <a:pt x="389526" y="25450"/>
                  <a:pt x="288244" y="-4628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hopping cart full of food&#10;&#10;Description automatically generated">
            <a:extLst>
              <a:ext uri="{FF2B5EF4-FFF2-40B4-BE49-F238E27FC236}">
                <a16:creationId xmlns:a16="http://schemas.microsoft.com/office/drawing/2014/main" id="{7C583CA8-B373-9E55-55F9-89F2EF25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158" y="1778000"/>
            <a:ext cx="3065526" cy="3065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en-US" sz="42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Grocery Manager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72DEE7-EE14-6759-11F2-A7BF1A3A5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8451" y="3017519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2F9D-6357-7B2E-CD08-70FA87E7D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 fontScale="90000"/>
          </a:bodyPr>
          <a:lstStyle/>
          <a:p>
            <a:r>
              <a:rPr lang="en-US" sz="45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Inventory Manager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30EBA3-4DD6-5955-763B-C31BA76F8B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770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051" y="381935"/>
            <a:ext cx="7017080" cy="1200329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9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Delivery Manager Features</a:t>
            </a:r>
            <a:endParaRPr lang="en-US" sz="49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45650" y="554152"/>
            <a:ext cx="430632" cy="1075866"/>
            <a:chOff x="10994200" y="554152"/>
            <a:chExt cx="574177" cy="1075866"/>
          </a:xfrm>
        </p:grpSpPr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16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C09C03-E4C6-3D8F-E830-863A76864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148602"/>
              </p:ext>
            </p:extLst>
          </p:nvPr>
        </p:nvGraphicFramePr>
        <p:xfrm>
          <a:off x="891046" y="1825625"/>
          <a:ext cx="701708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en-US" sz="45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Delivery Boy Features</a:t>
            </a:r>
            <a:endParaRPr lang="en-US" sz="45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85526C-3145-3814-81E6-97F4E6C076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18143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C82B-6F94-C823-F49C-A70C850C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UML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A41B91-9B5B-6F08-A548-873ABC4F94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15" y="1305169"/>
            <a:ext cx="6854093" cy="549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699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BB91-1F97-6E86-3C6B-672A305B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High Level Component Diagram</a:t>
            </a:r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C23A7EC2-4373-1A92-CC8F-5C47721D9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585" y="1417638"/>
            <a:ext cx="5189415" cy="4858353"/>
          </a:xfrm>
        </p:spPr>
      </p:pic>
    </p:spTree>
    <p:extLst>
      <p:ext uri="{BB962C8B-B14F-4D97-AF65-F5344CB8AC3E}">
        <p14:creationId xmlns:p14="http://schemas.microsoft.com/office/powerpoint/2010/main" val="196175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29F0-578F-C29B-7598-F78D757B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Meet the team</a:t>
            </a:r>
          </a:p>
        </p:txBody>
      </p:sp>
      <p:pic>
        <p:nvPicPr>
          <p:cNvPr id="5" name="Content Placeholder 4" descr="A person with black hair and beard wearing a white shirt&#10;&#10;Description automatically generated">
            <a:extLst>
              <a:ext uri="{FF2B5EF4-FFF2-40B4-BE49-F238E27FC236}">
                <a16:creationId xmlns:a16="http://schemas.microsoft.com/office/drawing/2014/main" id="{DFB33B65-E315-D9BA-598F-921FC6892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370" y="1623953"/>
            <a:ext cx="2025483" cy="2700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Harsha Kallem">
            <a:extLst>
              <a:ext uri="{FF2B5EF4-FFF2-40B4-BE49-F238E27FC236}">
                <a16:creationId xmlns:a16="http://schemas.microsoft.com/office/drawing/2014/main" id="{4E70BEDA-6F47-7D11-24B8-4F7B320A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984" y="1636470"/>
            <a:ext cx="2700644" cy="2700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ridhar P">
            <a:extLst>
              <a:ext uri="{FF2B5EF4-FFF2-40B4-BE49-F238E27FC236}">
                <a16:creationId xmlns:a16="http://schemas.microsoft.com/office/drawing/2014/main" id="{BDD981C3-4E11-6223-1F8E-05D975C82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759" y="1623953"/>
            <a:ext cx="2700644" cy="2700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3BE4D-C423-26F7-6D0D-B8DD0801D986}"/>
              </a:ext>
            </a:extLst>
          </p:cNvPr>
          <p:cNvSpPr txBox="1"/>
          <p:nvPr/>
        </p:nvSpPr>
        <p:spPr>
          <a:xfrm>
            <a:off x="952191" y="4530913"/>
            <a:ext cx="123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Rhitik</a:t>
            </a:r>
            <a:br>
              <a:rPr lang="en-US" dirty="0"/>
            </a:br>
            <a:r>
              <a:rPr lang="en-US" dirty="0"/>
              <a:t>002414623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E785-D7DB-FA17-1241-FF850F549A6A}"/>
              </a:ext>
            </a:extLst>
          </p:cNvPr>
          <p:cNvSpPr txBox="1"/>
          <p:nvPr/>
        </p:nvSpPr>
        <p:spPr>
          <a:xfrm>
            <a:off x="3750638" y="4530913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Harsha</a:t>
            </a:r>
            <a:br>
              <a:rPr lang="en-US" dirty="0"/>
            </a:br>
            <a:r>
              <a:rPr lang="en-US" dirty="0"/>
              <a:t>002379909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C383F-F70D-3244-6E8D-F3BC46125D56}"/>
              </a:ext>
            </a:extLst>
          </p:cNvPr>
          <p:cNvSpPr txBox="1"/>
          <p:nvPr/>
        </p:nvSpPr>
        <p:spPr>
          <a:xfrm>
            <a:off x="6727623" y="4530913"/>
            <a:ext cx="1334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Sai Sridhar</a:t>
            </a:r>
            <a:br>
              <a:rPr lang="en-US" dirty="0"/>
            </a:br>
            <a:r>
              <a:rPr lang="en-US" dirty="0"/>
              <a:t>002312170</a:t>
            </a:r>
          </a:p>
        </p:txBody>
      </p:sp>
    </p:spTree>
    <p:extLst>
      <p:ext uri="{BB962C8B-B14F-4D97-AF65-F5344CB8AC3E}">
        <p14:creationId xmlns:p14="http://schemas.microsoft.com/office/powerpoint/2010/main" val="1722971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1"/>
            <a:ext cx="3719703" cy="1642969"/>
          </a:xfrm>
        </p:spPr>
        <p:txBody>
          <a:bodyPr anchor="b">
            <a:normAutofit/>
          </a:bodyPr>
          <a:lstStyle/>
          <a:p>
            <a:r>
              <a:rPr lang="en-US" sz="35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Introduction to Quick Cart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235" y="2418408"/>
            <a:ext cx="3900766" cy="3522569"/>
          </a:xfrm>
        </p:spPr>
        <p:txBody>
          <a:bodyPr anchor="t">
            <a:normAutofit/>
          </a:bodyPr>
          <a:lstStyle/>
          <a:p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Quick Cart is a Java-based application that provides customers with a streamlined experience for ordering food and groceries. The application involves multiple user roles: Customer, Restaurant Manager, Chef, Delivery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Manager,Delivery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Boy, Grocery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Manager,Inventory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Manager, Restaurant Admin, and Grocery Admin.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1DC72-51DE-1752-E7F8-11D979592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31" y="1271738"/>
            <a:ext cx="3900767" cy="39007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en-US" sz="45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Quick Cart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2F6819-6428-4D8C-C0BE-75374F3D9B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075879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en-US" sz="45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Customer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4104DF1-B952-8ED6-EEDF-69D192928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352558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938" y="650408"/>
            <a:ext cx="7017080" cy="1200329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Restaurant Manager Features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45650" y="554152"/>
            <a:ext cx="430632" cy="1075866"/>
            <a:chOff x="10994200" y="554152"/>
            <a:chExt cx="574177" cy="1075866"/>
          </a:xfrm>
        </p:grpSpPr>
        <p:sp>
          <p:nvSpPr>
            <p:cNvPr id="3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16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1B4814-AD14-DF78-E571-76DFDDB40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2649"/>
              </p:ext>
            </p:extLst>
          </p:nvPr>
        </p:nvGraphicFramePr>
        <p:xfrm>
          <a:off x="891046" y="1825625"/>
          <a:ext cx="701708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36390"/>
            <a:ext cx="4616991" cy="118292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Introduction to Grocery Module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5927792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832" y="2829330"/>
            <a:ext cx="4642809" cy="3344459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The Grocery Module in Quick Cart is designed for customers to browse grocery stores, add items to the cart, and place orders seamlessly. The module involves multiple user roles: Customer, Grocery Store Manager, Inventory Manager, Delivery Manager, and Delivery Boy.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32948-2620-BEB0-0537-EBBB10CC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489" y="2424435"/>
            <a:ext cx="2661303" cy="2661303"/>
          </a:xfrm>
          <a:prstGeom prst="rect">
            <a:avLst/>
          </a:prstGeom>
        </p:spPr>
      </p:pic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14" y="1899284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646" y="2189928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 fontScale="90000"/>
          </a:bodyPr>
          <a:lstStyle/>
          <a:p>
            <a:r>
              <a:rPr lang="en-US" sz="45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Grocery Module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AA1F9C-DD16-E354-2E9A-F1CA63B4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en-US" sz="45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Customer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5ACA30-9BC1-A7B3-981C-D6FEA1512F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286</TotalTime>
  <Words>533</Words>
  <Application>Microsoft Office PowerPoint</Application>
  <PresentationFormat>On-screen Show (4:3)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Cascadia Code Light</vt:lpstr>
      <vt:lpstr>Cascadia Mono Light</vt:lpstr>
      <vt:lpstr>Cascadia Mono SemiBold</vt:lpstr>
      <vt:lpstr>Office Theme</vt:lpstr>
      <vt:lpstr>Quick Cart Application Overview</vt:lpstr>
      <vt:lpstr>Meet the team</vt:lpstr>
      <vt:lpstr>Introduction to Quick Cart</vt:lpstr>
      <vt:lpstr>Quick Cart Workflow</vt:lpstr>
      <vt:lpstr>Customer Features</vt:lpstr>
      <vt:lpstr>Restaurant Manager Features</vt:lpstr>
      <vt:lpstr>Introduction to Grocery Module</vt:lpstr>
      <vt:lpstr>Grocery Module Workflow</vt:lpstr>
      <vt:lpstr>Customer Features</vt:lpstr>
      <vt:lpstr>Grocery Manager Features</vt:lpstr>
      <vt:lpstr>Inventory Manager Features</vt:lpstr>
      <vt:lpstr>Delivery Manager Features</vt:lpstr>
      <vt:lpstr>Delivery Boy Features</vt:lpstr>
      <vt:lpstr>UML Diagram</vt:lpstr>
      <vt:lpstr>High Level Component Diagram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Rhitik Reddy</dc:creator>
  <cp:keywords/>
  <dc:description>generated using python-pptx</dc:description>
  <cp:lastModifiedBy>Rhitik Reddy</cp:lastModifiedBy>
  <cp:revision>15</cp:revision>
  <dcterms:created xsi:type="dcterms:W3CDTF">2013-01-27T09:14:16Z</dcterms:created>
  <dcterms:modified xsi:type="dcterms:W3CDTF">2024-12-09T02:29:44Z</dcterms:modified>
  <cp:category/>
</cp:coreProperties>
</file>